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sldIdLst>
    <p:sldId id="356" r:id="rId4"/>
    <p:sldId id="357" r:id="rId6"/>
    <p:sldId id="358" r:id="rId7"/>
    <p:sldId id="359" r:id="rId8"/>
    <p:sldId id="360" r:id="rId9"/>
    <p:sldId id="361" r:id="rId10"/>
    <p:sldId id="362" r:id="rId11"/>
    <p:sldId id="363" r:id="rId12"/>
    <p:sldId id="364"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289" r:id="rId26"/>
    <p:sldId id="283" r:id="rId27"/>
    <p:sldId id="257" r:id="rId28"/>
    <p:sldId id="258" r:id="rId29"/>
    <p:sldId id="284" r:id="rId30"/>
    <p:sldId id="285" r:id="rId31"/>
    <p:sldId id="286" r:id="rId32"/>
    <p:sldId id="287" r:id="rId33"/>
    <p:sldId id="264" r:id="rId34"/>
    <p:sldId id="290" r:id="rId35"/>
    <p:sldId id="288" r:id="rId36"/>
    <p:sldId id="301" r:id="rId37"/>
    <p:sldId id="300" r:id="rId38"/>
    <p:sldId id="303" r:id="rId39"/>
    <p:sldId id="305" r:id="rId40"/>
    <p:sldId id="313" r:id="rId41"/>
    <p:sldId id="314" r:id="rId42"/>
    <p:sldId id="327" r:id="rId43"/>
    <p:sldId id="307" r:id="rId44"/>
    <p:sldId id="306" r:id="rId45"/>
    <p:sldId id="330" r:id="rId46"/>
    <p:sldId id="328" r:id="rId47"/>
    <p:sldId id="329" r:id="rId48"/>
    <p:sldId id="331" r:id="rId49"/>
    <p:sldId id="333" r:id="rId50"/>
    <p:sldId id="340" r:id="rId51"/>
    <p:sldId id="334" r:id="rId52"/>
    <p:sldId id="309" r:id="rId53"/>
    <p:sldId id="310" r:id="rId54"/>
    <p:sldId id="315" r:id="rId55"/>
    <p:sldId id="316" r:id="rId56"/>
    <p:sldId id="318" r:id="rId57"/>
    <p:sldId id="319" r:id="rId58"/>
    <p:sldId id="320" r:id="rId59"/>
    <p:sldId id="321" r:id="rId60"/>
    <p:sldId id="323" r:id="rId61"/>
    <p:sldId id="324" r:id="rId62"/>
    <p:sldId id="337" r:id="rId63"/>
    <p:sldId id="338" r:id="rId64"/>
    <p:sldId id="339" r:id="rId65"/>
    <p:sldId id="341" r:id="rId66"/>
    <p:sldId id="377"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5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0" Type="http://schemas.openxmlformats.org/officeDocument/2006/relationships/tableStyles" Target="tableStyles.xml"/><Relationship Id="rId7" Type="http://schemas.openxmlformats.org/officeDocument/2006/relationships/slide" Target="slides/slide3.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B0157A-E3B5-4791-A942-D5664616A43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fld id="{B1633DB5-41D3-48FD-A1D0-1E69AE2211E9}"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#include &lt;stdio.h&gt;  </a:t>
            </a:r>
            <a:endParaRPr lang="zh-CN" altLang="en-US"/>
          </a:p>
          <a:p>
            <a:r>
              <a:rPr lang="zh-CN" altLang="en-US"/>
              <a:t>#include &lt;unistd.h&gt;  </a:t>
            </a:r>
            <a:endParaRPr lang="zh-CN" altLang="en-US"/>
          </a:p>
          <a:p>
            <a:r>
              <a:rPr lang="zh-CN" altLang="en-US"/>
              <a:t>  </a:t>
            </a:r>
            <a:endParaRPr lang="zh-CN" altLang="en-US"/>
          </a:p>
          <a:p>
            <a:r>
              <a:rPr lang="zh-CN" altLang="en-US"/>
              <a:t>int main(int argc, char *args[])  </a:t>
            </a:r>
            <a:endParaRPr lang="zh-CN" altLang="en-US"/>
          </a:p>
          <a:p>
            <a:r>
              <a:rPr lang="zh-CN" altLang="en-US"/>
              <a:t>{  </a:t>
            </a:r>
            <a:endParaRPr lang="zh-CN" altLang="en-US"/>
          </a:p>
          <a:p>
            <a:r>
              <a:rPr lang="zh-CN" altLang="en-US"/>
              <a:t>    // 定义一个字符数组，保存程序的参数信息  </a:t>
            </a:r>
            <a:endParaRPr lang="zh-CN" altLang="en-US"/>
          </a:p>
          <a:p>
            <a:r>
              <a:rPr lang="zh-CN" altLang="en-US"/>
              <a:t>    // 数组的第一个元素是程序的名称  </a:t>
            </a:r>
            <a:endParaRPr lang="zh-CN" altLang="en-US"/>
          </a:p>
          <a:p>
            <a:r>
              <a:rPr lang="zh-CN" altLang="en-US"/>
              <a:t>    char *buf[] = { "/bin/ls", "", NULL };  </a:t>
            </a:r>
            <a:endParaRPr lang="zh-CN" altLang="en-US"/>
          </a:p>
          <a:p>
            <a:r>
              <a:rPr lang="zh-CN" altLang="en-US"/>
              <a:t>    // 调用execve函数执行程序  </a:t>
            </a:r>
            <a:endParaRPr lang="zh-CN" altLang="en-US"/>
          </a:p>
          <a:p>
            <a:r>
              <a:rPr lang="zh-CN" altLang="en-US"/>
              <a:t>    // 第一个参数是程序的完整路径，第二个参数是字符数组，第三个参数是NULL  </a:t>
            </a:r>
            <a:endParaRPr lang="zh-CN" altLang="en-US"/>
          </a:p>
          <a:p>
            <a:r>
              <a:rPr lang="zh-CN" altLang="en-US"/>
              <a:t>    execve("/bin/ls", buf, NULL);  </a:t>
            </a:r>
            <a:endParaRPr lang="zh-CN" altLang="en-US"/>
          </a:p>
          <a:p>
            <a:r>
              <a:rPr lang="zh-CN" altLang="en-US"/>
              <a:t>    return 0;  </a:t>
            </a:r>
            <a:endParaRPr lang="zh-CN" altLang="en-US"/>
          </a:p>
          <a:p>
            <a:r>
              <a:rPr lang="zh-CN" altLang="en-US"/>
              <a:t>}  </a:t>
            </a:r>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B0157A-E3B5-4791-A942-D5664616A43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fld id="{B1633DB5-41D3-48FD-A1D0-1E69AE2211E9}"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fld id="{B1633DB5-41D3-48FD-A1D0-1E69AE2211E9}"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dirty="0"/>
              <a:t>shellcode</a:t>
            </a:r>
            <a:r>
              <a:rPr lang="zh-CN" altLang="en-US" dirty="0"/>
              <a:t>的利用主要是通过缓冲区溢出来利用的。这里来简单讲解一个通过缓冲区溢出实现</a:t>
            </a:r>
            <a:r>
              <a:rPr lang="en-US" altLang="zh-CN" dirty="0"/>
              <a:t>shellcode</a:t>
            </a:r>
            <a:r>
              <a:rPr lang="zh-CN" altLang="en-US" dirty="0"/>
              <a:t>注入的示例。</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fld id="{B1633DB5-41D3-48FD-A1D0-1E69AE2211E9}"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首先我们要知道什么是缓冲区溢出。</a:t>
            </a:r>
            <a:endParaRPr lang="zh-CN" altLang="en-US"/>
          </a:p>
          <a:p>
            <a:r>
              <a:rPr lang="zh-CN" altLang="en-US"/>
              <a:t>这是两个溢出攻击的示意图。如果缓冲区溢出了，一直到后面的返回地址的值都会被覆盖。</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这里有几个特殊寄存器需要了解。</a:t>
            </a:r>
            <a:endParaRPr lang="zh-CN" altLang="en-US">
              <a:sym typeface="+mn-ea"/>
            </a:endParaRPr>
          </a:p>
          <a:p>
            <a:r>
              <a:rPr lang="zh-CN" altLang="en-US">
                <a:sym typeface="+mn-ea"/>
              </a:rPr>
              <a:t>ESP和EBP之间就是存放数据的位置。当我们的数据超出这个范围时，发生缓冲区溢出，别的内容会覆盖后续的返回地址。 </a:t>
            </a:r>
            <a:endParaRPr lang="zh-CN" altLang="en-US"/>
          </a:p>
          <a:p>
            <a:r>
              <a:rPr lang="zh-CN" altLang="en-US">
                <a:sym typeface="+mn-ea"/>
              </a:rPr>
              <a:t>- 刚刚的图我们也看到，紧跟着EBP之后的地址是我们下一步执行的地址，也就是eip的值。如果缓冲区溢出，则会导致地址被覆盖，进而执行漏洞代码。</a:t>
            </a:r>
            <a:endParaRPr lang="zh-CN" altLang="en-US">
              <a:sym typeface="+mn-ea"/>
            </a:endParaRPr>
          </a:p>
          <a:p>
            <a:r>
              <a:rPr lang="zh-CN" altLang="en-US"/>
              <a:t>我们可以看到，这里的缓冲区被</a:t>
            </a:r>
            <a:r>
              <a:rPr lang="en-US" altLang="zh-CN"/>
              <a:t>A</a:t>
            </a:r>
            <a:r>
              <a:rPr lang="zh-CN" altLang="en-US"/>
              <a:t>字符填满。</a:t>
            </a:r>
            <a:endParaRPr lang="zh-CN" altLang="en-US"/>
          </a:p>
          <a:p>
            <a:r>
              <a:rPr lang="zh-CN" altLang="en-US"/>
              <a:t>我们可以知道，通过将地址修改为</a:t>
            </a:r>
            <a:r>
              <a:rPr lang="en-US" altLang="zh-CN"/>
              <a:t>shellcode</a:t>
            </a:r>
            <a:r>
              <a:rPr lang="zh-CN" altLang="en-US"/>
              <a:t>地址的值，即可实现漏洞代码的执行。</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fld id="{B1633DB5-41D3-48FD-A1D0-1E69AE2211E9}"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首先我们需要简要介绍一下程序的内存空间</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这里是程序内存空间的示意图。</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首先来介绍一下我们的研究背景</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fld id="{B1633DB5-41D3-48FD-A1D0-1E69AE2211E9}"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DEP可以使指定的内存页不具有可执行属性。</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这边是一个未启用</a:t>
            </a:r>
            <a:r>
              <a:rPr lang="en-US" altLang="zh-CN"/>
              <a:t>DEB</a:t>
            </a:r>
            <a:r>
              <a:rPr lang="zh-CN" altLang="en-US"/>
              <a:t>和启用了</a:t>
            </a:r>
            <a:r>
              <a:rPr lang="en-US" altLang="zh-CN"/>
              <a:t>DEB</a:t>
            </a:r>
            <a:r>
              <a:rPr lang="zh-CN" altLang="en-US"/>
              <a:t>之后的效果对比。</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把进程的内存空间地址给随机化，从而防止攻击者在进行漏洞利用时找到确定的函数的地址。</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把进程的内存空间地址给随机化，从而防止攻击者在进行漏洞利用时找到确定的函数的地址。</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把进程的内存空间地址给随机化，从而防止攻击者在进行漏洞利用时找到确定的函数的地址。</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把进程的内存空间地址给随机化，从而防止攻击者在进行漏洞利用时找到确定的函数的地址。</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然后是</a:t>
            </a:r>
            <a:r>
              <a:rPr lang="en-US" altLang="zh-CN"/>
              <a:t>vs</a:t>
            </a:r>
            <a:r>
              <a:rPr lang="zh-CN" altLang="en-US"/>
              <a:t>编译程序的一个安全编译选项</a:t>
            </a:r>
            <a:r>
              <a:rPr lang="en-US" altLang="zh-CN"/>
              <a:t>——GS</a:t>
            </a:r>
            <a:r>
              <a:rPr lang="zh-CN" altLang="en-US"/>
              <a:t>。把进程的内存空间地址给随机化，从而防止攻击者在进行漏洞利用时找到确定的函数的地址。</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linux</a:t>
            </a:r>
            <a:r>
              <a:rPr lang="zh-CN" altLang="en-US"/>
              <a:t>也有</a:t>
            </a:r>
            <a:r>
              <a:rPr lang="en-US" altLang="zh-CN"/>
              <a:t>ASLR</a:t>
            </a:r>
            <a:r>
              <a:rPr lang="zh-CN" altLang="en-US"/>
              <a:t>的安全机制。这边是</a:t>
            </a:r>
            <a:r>
              <a:rPr lang="en-US" altLang="zh-CN"/>
              <a:t>linux</a:t>
            </a:r>
            <a:r>
              <a:rPr lang="zh-CN" altLang="en-US"/>
              <a:t>启用</a:t>
            </a:r>
            <a:r>
              <a:rPr lang="en-US" altLang="zh-CN"/>
              <a:t>ASLR</a:t>
            </a:r>
            <a:r>
              <a:rPr lang="zh-CN" altLang="en-US"/>
              <a:t>情况下一个示意图。</a:t>
            </a:r>
            <a:endParaRPr lang="zh-CN" altLang="en-US"/>
          </a:p>
          <a:p>
            <a:r>
              <a:rPr lang="zh-CN" altLang="en-US"/>
              <a:t>三个值</a:t>
            </a:r>
            <a:r>
              <a:rPr lang="en-US" altLang="zh-CN"/>
              <a:t>——</a:t>
            </a:r>
            <a:endParaRPr lang="zh-CN" altLang="en-US"/>
          </a:p>
          <a:p>
            <a:r>
              <a:rPr lang="zh-CN" altLang="en-US"/>
              <a:t>下面是一些</a:t>
            </a:r>
            <a:r>
              <a:rPr lang="en-US" altLang="zh-CN"/>
              <a:t>gcc</a:t>
            </a:r>
            <a:r>
              <a:rPr lang="zh-CN" altLang="en-US"/>
              <a:t>编译过程中的参数。使得我们可以安全运行。</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https://www.cnblogs.com/rec0rd/p/7646857.html</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B0157A-E3B5-4791-A942-D5664616A43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B0157A-E3B5-4791-A942-D5664616A43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接下来向大家介绍</a:t>
            </a:r>
            <a:r>
              <a:rPr lang="en-US" altLang="zh-CN" dirty="0"/>
              <a:t>shellcode</a:t>
            </a:r>
            <a:r>
              <a:rPr lang="zh-CN" altLang="en-US" dirty="0"/>
              <a:t>在不同平台下的基本实现原理</a:t>
            </a:r>
            <a:endParaRPr lang="zh-CN" altLang="en-US" dirty="0"/>
          </a:p>
          <a:p>
            <a:pPr eaLnBrk="1" hangingPunct="1">
              <a:spcBef>
                <a:spcPct val="0"/>
              </a:spcBef>
            </a:pPr>
            <a:r>
              <a:rPr lang="zh-CN" altLang="en-US" dirty="0"/>
              <a:t>首先来看</a:t>
            </a:r>
            <a:r>
              <a:rPr lang="en-US" altLang="zh-CN" dirty="0"/>
              <a:t>windows</a:t>
            </a:r>
            <a:r>
              <a:rPr lang="zh-CN" altLang="en-US" dirty="0"/>
              <a:t>平台</a:t>
            </a:r>
            <a:r>
              <a:rPr lang="en-US" altLang="zh-CN" dirty="0"/>
              <a:t>shellcode</a:t>
            </a:r>
            <a:r>
              <a:rPr lang="zh-CN" altLang="en-US" dirty="0"/>
              <a:t>开发</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fld id="{B1633DB5-41D3-48FD-A1D0-1E69AE2211E9}"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0" Type="http://schemas.openxmlformats.org/officeDocument/2006/relationships/tags" Target="../tags/tag1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a:blip r:embed="rId2" cstate="email">
            <a:grayscl/>
          </a:blip>
          <a:srcRect/>
          <a:stretch>
            <a:fillRect/>
          </a:stretch>
        </p:blipFill>
        <p:spPr>
          <a:xfrm>
            <a:off x="0" y="1963295"/>
            <a:ext cx="10668972" cy="2976560"/>
          </a:xfrm>
          <a:custGeom>
            <a:avLst/>
            <a:gdLst>
              <a:gd name="connsiteX0" fmla="*/ 0 w 10668972"/>
              <a:gd name="connsiteY0" fmla="*/ 0 h 2976560"/>
              <a:gd name="connsiteX1" fmla="*/ 10668972 w 10668972"/>
              <a:gd name="connsiteY1" fmla="*/ 0 h 2976560"/>
              <a:gd name="connsiteX2" fmla="*/ 10668972 w 10668972"/>
              <a:gd name="connsiteY2" fmla="*/ 2976560 h 2976560"/>
              <a:gd name="connsiteX3" fmla="*/ 0 w 10668972"/>
              <a:gd name="connsiteY3" fmla="*/ 2976560 h 2976560"/>
            </a:gdLst>
            <a:ahLst/>
            <a:cxnLst>
              <a:cxn ang="0">
                <a:pos x="connsiteX0" y="connsiteY0"/>
              </a:cxn>
              <a:cxn ang="0">
                <a:pos x="connsiteX1" y="connsiteY1"/>
              </a:cxn>
              <a:cxn ang="0">
                <a:pos x="connsiteX2" y="connsiteY2"/>
              </a:cxn>
              <a:cxn ang="0">
                <a:pos x="connsiteX3" y="connsiteY3"/>
              </a:cxn>
            </a:cxnLst>
            <a:rect l="l" t="t" r="r" b="b"/>
            <a:pathLst>
              <a:path w="10668972" h="2976560">
                <a:moveTo>
                  <a:pt x="0" y="0"/>
                </a:moveTo>
                <a:lnTo>
                  <a:pt x="10668972" y="0"/>
                </a:lnTo>
                <a:lnTo>
                  <a:pt x="10668972" y="2976560"/>
                </a:lnTo>
                <a:lnTo>
                  <a:pt x="0" y="2976560"/>
                </a:lnTo>
                <a:close/>
              </a:path>
            </a:pathLst>
          </a:custGeom>
        </p:spPr>
      </p:pic>
      <p:sp>
        <p:nvSpPr>
          <p:cNvPr id="8" name="矩形 7"/>
          <p:cNvSpPr/>
          <p:nvPr/>
        </p:nvSpPr>
        <p:spPr>
          <a:xfrm>
            <a:off x="1333500" y="977563"/>
            <a:ext cx="4038600" cy="5880437"/>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9" name="矩形 8"/>
          <p:cNvSpPr/>
          <p:nvPr/>
        </p:nvSpPr>
        <p:spPr>
          <a:xfrm>
            <a:off x="10626725" y="1962150"/>
            <a:ext cx="188595" cy="29762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0" name="任意多边形: 形状 30"/>
          <p:cNvSpPr/>
          <p:nvPr>
            <p:custDataLst>
              <p:tags r:id="rId3"/>
            </p:custDataLst>
          </p:nvPr>
        </p:nvSpPr>
        <p:spPr>
          <a:xfrm rot="18900000">
            <a:off x="11280649" y="-568433"/>
            <a:ext cx="651909" cy="2307661"/>
          </a:xfrm>
          <a:custGeom>
            <a:avLst/>
            <a:gdLst>
              <a:gd name="connsiteX0" fmla="*/ 0 w 651909"/>
              <a:gd name="connsiteY0" fmla="*/ 0 h 2307661"/>
              <a:gd name="connsiteX1" fmla="*/ 651909 w 651909"/>
              <a:gd name="connsiteY1" fmla="*/ 651909 h 2307661"/>
              <a:gd name="connsiteX2" fmla="*/ 651909 w 651909"/>
              <a:gd name="connsiteY2" fmla="*/ 1655752 h 2307661"/>
              <a:gd name="connsiteX3" fmla="*/ 0 w 651909"/>
              <a:gd name="connsiteY3" fmla="*/ 2307661 h 2307661"/>
            </a:gdLst>
            <a:ahLst/>
            <a:cxnLst>
              <a:cxn ang="0">
                <a:pos x="connsiteX0" y="connsiteY0"/>
              </a:cxn>
              <a:cxn ang="0">
                <a:pos x="connsiteX1" y="connsiteY1"/>
              </a:cxn>
              <a:cxn ang="0">
                <a:pos x="connsiteX2" y="connsiteY2"/>
              </a:cxn>
              <a:cxn ang="0">
                <a:pos x="connsiteX3" y="connsiteY3"/>
              </a:cxn>
            </a:cxnLst>
            <a:rect l="l" t="t" r="r" b="b"/>
            <a:pathLst>
              <a:path w="651909" h="2307661">
                <a:moveTo>
                  <a:pt x="0" y="0"/>
                </a:moveTo>
                <a:lnTo>
                  <a:pt x="651909" y="651909"/>
                </a:lnTo>
                <a:lnTo>
                  <a:pt x="651909" y="1655752"/>
                </a:lnTo>
                <a:lnTo>
                  <a:pt x="0" y="23076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4000" dirty="0">
              <a:solidFill>
                <a:schemeClr val="bg1"/>
              </a:solidFill>
              <a:latin typeface="+mj-ea"/>
              <a:ea typeface="+mj-ea"/>
            </a:endParaRPr>
          </a:p>
        </p:txBody>
      </p:sp>
      <p:sp>
        <p:nvSpPr>
          <p:cNvPr id="2" name="标题 1"/>
          <p:cNvSpPr>
            <a:spLocks noGrp="1"/>
          </p:cNvSpPr>
          <p:nvPr>
            <p:ph type="ctrTitle" hasCustomPrompt="1"/>
          </p:nvPr>
        </p:nvSpPr>
        <p:spPr>
          <a:xfrm>
            <a:off x="1450522" y="1962150"/>
            <a:ext cx="3804557" cy="1849209"/>
          </a:xfrm>
        </p:spPr>
        <p:txBody>
          <a:bodyPr lIns="90000" tIns="46800" rIns="90000" bIns="46800" anchor="b">
            <a:normAutofit/>
          </a:bodyPr>
          <a:lstStyle>
            <a:lvl1pPr algn="ctr">
              <a:defRPr sz="5400" b="1">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p:nvPr>
        </p:nvSpPr>
        <p:spPr>
          <a:xfrm>
            <a:off x="1450522" y="3918857"/>
            <a:ext cx="3804557" cy="1007600"/>
          </a:xfrm>
        </p:spPr>
        <p:txBody>
          <a:bodyPr lIns="90000" tIns="46800" rIns="90000" bIns="46800">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lIns="90000" tIns="46800" rIns="90000" bIns="46800"/>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lIns="90000" tIns="46800" rIns="90000" bIns="46800"/>
          <a:lstStyle/>
          <a:p>
            <a:endParaRPr lang="zh-CN" altLang="en-US"/>
          </a:p>
        </p:txBody>
      </p:sp>
      <p:sp>
        <p:nvSpPr>
          <p:cNvPr id="6" name="灯片编号占位符 5"/>
          <p:cNvSpPr>
            <a:spLocks noGrp="1"/>
          </p:cNvSpPr>
          <p:nvPr>
            <p:ph type="sldNum" sz="quarter" idx="12"/>
          </p:nvPr>
        </p:nvSpPr>
        <p:spPr/>
        <p:txBody>
          <a:bodyPr lIns="90000" tIns="46800" rIns="90000" bIns="46800"/>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4744"/>
            <a:ext cx="9144000" cy="2243584"/>
          </a:xfrm>
        </p:spPr>
        <p:txBody>
          <a:bodyPr anchor="b">
            <a:normAutofit/>
          </a:bodyPr>
          <a:lstStyle>
            <a:lvl1pPr algn="ctr">
              <a:defRPr sz="9500"/>
            </a:lvl1pPr>
          </a:lstStyle>
          <a:p>
            <a:r>
              <a:rPr lang="zh-CN" altLang="en-US" dirty="0"/>
              <a:t>编辑标题</a:t>
            </a:r>
            <a:endParaRPr lang="en-US" dirty="0"/>
          </a:p>
        </p:txBody>
      </p:sp>
      <p:sp>
        <p:nvSpPr>
          <p:cNvPr id="3" name="Subtitle 2"/>
          <p:cNvSpPr>
            <a:spLocks noGrp="1"/>
          </p:cNvSpPr>
          <p:nvPr>
            <p:ph type="subTitle" idx="1" hasCustomPrompt="1"/>
          </p:nvPr>
        </p:nvSpPr>
        <p:spPr>
          <a:xfrm>
            <a:off x="1524000" y="3460403"/>
            <a:ext cx="9144000" cy="1655762"/>
          </a:xfrm>
        </p:spPr>
        <p:txBody>
          <a:bodyPr>
            <a:normAutofit/>
          </a:bodyPr>
          <a:lstStyle>
            <a:lvl1pPr marL="0" indent="0" algn="ctr">
              <a:buNone/>
              <a:defRPr sz="4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fld>
            <a:endParaRPr lang="zh-CN" altLang="en-US"/>
          </a:p>
        </p:txBody>
      </p:sp>
      <p:cxnSp>
        <p:nvCxnSpPr>
          <p:cNvPr id="7" name="直接连接符 6"/>
          <p:cNvCxnSpPr/>
          <p:nvPr/>
        </p:nvCxnSpPr>
        <p:spPr>
          <a:xfrm>
            <a:off x="1657245" y="3433260"/>
            <a:ext cx="8877513" cy="0"/>
          </a:xfrm>
          <a:prstGeom prst="line">
            <a:avLst/>
          </a:prstGeom>
          <a:ln w="28575">
            <a:gradFill flip="none" rotWithShape="1">
              <a:gsLst>
                <a:gs pos="1000">
                  <a:schemeClr val="accent1">
                    <a:lumMod val="5000"/>
                    <a:lumOff val="95000"/>
                    <a:alpha val="0"/>
                  </a:schemeClr>
                </a:gs>
                <a:gs pos="60000">
                  <a:schemeClr val="bg1"/>
                </a:gs>
                <a:gs pos="100000">
                  <a:schemeClr val="accent1">
                    <a:lumMod val="30000"/>
                    <a:lumOff val="70000"/>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
        <p:nvSpPr>
          <p:cNvPr id="7" name="任意多边形 26"/>
          <p:cNvSpPr/>
          <p:nvPr>
            <p:custDataLst>
              <p:tags r:id="rId2"/>
            </p:custDataLst>
          </p:nvPr>
        </p:nvSpPr>
        <p:spPr>
          <a:xfrm>
            <a:off x="1822715" y="2024570"/>
            <a:ext cx="2229128" cy="1668591"/>
          </a:xfrm>
          <a:custGeom>
            <a:avLst/>
            <a:gdLst>
              <a:gd name="connsiteX0" fmla="*/ 0 w 1144274"/>
              <a:gd name="connsiteY0" fmla="*/ 0 h 1181102"/>
              <a:gd name="connsiteX1" fmla="*/ 1144274 w 1144274"/>
              <a:gd name="connsiteY1" fmla="*/ 0 h 1181102"/>
              <a:gd name="connsiteX2" fmla="*/ 1144274 w 1144274"/>
              <a:gd name="connsiteY2" fmla="*/ 1 h 1181102"/>
              <a:gd name="connsiteX3" fmla="*/ 306849 w 1144274"/>
              <a:gd name="connsiteY3" fmla="*/ 128588 h 1181102"/>
              <a:gd name="connsiteX4" fmla="*/ 1144274 w 1144274"/>
              <a:gd name="connsiteY4" fmla="*/ 128588 h 1181102"/>
              <a:gd name="connsiteX5" fmla="*/ 1144274 w 1144274"/>
              <a:gd name="connsiteY5" fmla="*/ 129542 h 1181102"/>
              <a:gd name="connsiteX6" fmla="*/ 306846 w 1144274"/>
              <a:gd name="connsiteY6" fmla="*/ 129542 h 1181102"/>
              <a:gd name="connsiteX7" fmla="*/ 417370 w 1144274"/>
              <a:gd name="connsiteY7" fmla="*/ 1181102 h 1181102"/>
              <a:gd name="connsiteX8" fmla="*/ 103333 w 1144274"/>
              <a:gd name="connsiteY8" fmla="*/ 1181102 h 118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274" h="1181102">
                <a:moveTo>
                  <a:pt x="0" y="0"/>
                </a:moveTo>
                <a:lnTo>
                  <a:pt x="1144274" y="0"/>
                </a:lnTo>
                <a:lnTo>
                  <a:pt x="1144274" y="1"/>
                </a:lnTo>
                <a:lnTo>
                  <a:pt x="306849" y="128588"/>
                </a:lnTo>
                <a:lnTo>
                  <a:pt x="1144274" y="128588"/>
                </a:lnTo>
                <a:lnTo>
                  <a:pt x="1144274" y="129542"/>
                </a:lnTo>
                <a:lnTo>
                  <a:pt x="306846" y="129542"/>
                </a:lnTo>
                <a:lnTo>
                  <a:pt x="417370" y="1181102"/>
                </a:lnTo>
                <a:lnTo>
                  <a:pt x="103333" y="1181102"/>
                </a:lnTo>
                <a:close/>
              </a:path>
            </a:pathLst>
          </a:custGeom>
          <a:solidFill>
            <a:schemeClr val="accent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sp>
        <p:nvSpPr>
          <p:cNvPr id="8" name="任意多边形 18"/>
          <p:cNvSpPr/>
          <p:nvPr>
            <p:custDataLst>
              <p:tags r:id="rId3"/>
            </p:custDataLst>
          </p:nvPr>
        </p:nvSpPr>
        <p:spPr>
          <a:xfrm>
            <a:off x="7363076" y="2742243"/>
            <a:ext cx="3580209" cy="1542999"/>
          </a:xfrm>
          <a:custGeom>
            <a:avLst/>
            <a:gdLst>
              <a:gd name="connsiteX0" fmla="*/ 1462558 w 1838466"/>
              <a:gd name="connsiteY0" fmla="*/ 0 h 1091717"/>
              <a:gd name="connsiteX1" fmla="*/ 1838466 w 1838466"/>
              <a:gd name="connsiteY1" fmla="*/ 1091717 h 1091717"/>
              <a:gd name="connsiteX2" fmla="*/ 0 w 1838466"/>
              <a:gd name="connsiteY2" fmla="*/ 1091717 h 1091717"/>
              <a:gd name="connsiteX3" fmla="*/ 0 w 1838466"/>
              <a:gd name="connsiteY3" fmla="*/ 1091716 h 1091717"/>
              <a:gd name="connsiteX4" fmla="*/ 1445521 w 1838466"/>
              <a:gd name="connsiteY4" fmla="*/ 931697 h 1091717"/>
              <a:gd name="connsiteX5" fmla="*/ 1445531 w 1838466"/>
              <a:gd name="connsiteY5" fmla="*/ 931697 h 1091717"/>
              <a:gd name="connsiteX6" fmla="*/ 1154068 w 1838466"/>
              <a:gd name="connsiteY6" fmla="*/ 34664 h 10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466" h="1091717">
                <a:moveTo>
                  <a:pt x="1462558" y="0"/>
                </a:moveTo>
                <a:lnTo>
                  <a:pt x="1838466" y="1091717"/>
                </a:lnTo>
                <a:lnTo>
                  <a:pt x="0" y="1091717"/>
                </a:lnTo>
                <a:lnTo>
                  <a:pt x="0" y="1091716"/>
                </a:lnTo>
                <a:lnTo>
                  <a:pt x="1445521" y="931697"/>
                </a:lnTo>
                <a:lnTo>
                  <a:pt x="1445531" y="931697"/>
                </a:lnTo>
                <a:lnTo>
                  <a:pt x="1154068" y="34664"/>
                </a:lnTo>
                <a:close/>
              </a:path>
            </a:pathLst>
          </a:custGeom>
          <a:solidFill>
            <a:schemeClr val="accent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sp>
        <p:nvSpPr>
          <p:cNvPr id="9" name="任意多边形 5"/>
          <p:cNvSpPr/>
          <p:nvPr>
            <p:custDataLst>
              <p:tags r:id="rId4"/>
            </p:custDataLst>
          </p:nvPr>
        </p:nvSpPr>
        <p:spPr>
          <a:xfrm>
            <a:off x="2419413" y="2206233"/>
            <a:ext cx="7757123" cy="1852495"/>
          </a:xfrm>
          <a:custGeom>
            <a:avLst/>
            <a:gdLst>
              <a:gd name="connsiteX0" fmla="*/ 0 w 3982993"/>
              <a:gd name="connsiteY0" fmla="*/ 0 h 1310640"/>
              <a:gd name="connsiteX1" fmla="*/ 3557141 w 3982993"/>
              <a:gd name="connsiteY1" fmla="*/ 0 h 1310640"/>
              <a:gd name="connsiteX2" fmla="*/ 3982993 w 3982993"/>
              <a:gd name="connsiteY2" fmla="*/ 1310640 h 1310640"/>
              <a:gd name="connsiteX3" fmla="*/ 137754 w 3982993"/>
              <a:gd name="connsiteY3" fmla="*/ 1310640 h 1310640"/>
            </a:gdLst>
            <a:ahLst/>
            <a:cxnLst>
              <a:cxn ang="0">
                <a:pos x="connsiteX0" y="connsiteY0"/>
              </a:cxn>
              <a:cxn ang="0">
                <a:pos x="connsiteX1" y="connsiteY1"/>
              </a:cxn>
              <a:cxn ang="0">
                <a:pos x="connsiteX2" y="connsiteY2"/>
              </a:cxn>
              <a:cxn ang="0">
                <a:pos x="connsiteX3" y="connsiteY3"/>
              </a:cxn>
            </a:cxnLst>
            <a:rect l="l" t="t" r="r" b="b"/>
            <a:pathLst>
              <a:path w="3982993" h="1310640">
                <a:moveTo>
                  <a:pt x="0" y="0"/>
                </a:moveTo>
                <a:lnTo>
                  <a:pt x="3557141" y="0"/>
                </a:lnTo>
                <a:lnTo>
                  <a:pt x="3982993" y="1310640"/>
                </a:lnTo>
                <a:lnTo>
                  <a:pt x="137754" y="131064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36000" anchor="ctr">
            <a:normAutofit/>
          </a:bodyPr>
          <a:lstStyle/>
          <a:p>
            <a:pPr algn="ctr" eaLnBrk="1" fontAlgn="auto" hangingPunct="1">
              <a:spcBef>
                <a:spcPts val="0"/>
              </a:spcBef>
              <a:spcAft>
                <a:spcPts val="0"/>
              </a:spcAft>
              <a:defRPr/>
            </a:pPr>
            <a:endParaRPr lang="zh-CN" altLang="en-US" sz="3735" dirty="0">
              <a:solidFill>
                <a:sysClr val="windowText" lastClr="000000"/>
              </a:solidFill>
              <a:latin typeface="微软雅黑" panose="020B0503020204020204" charset="-122"/>
              <a:ea typeface="微软雅黑" panose="020B0503020204020204" charset="-122"/>
            </a:endParaRPr>
          </a:p>
        </p:txBody>
      </p:sp>
      <p:sp>
        <p:nvSpPr>
          <p:cNvPr id="10" name="直角三角形 9"/>
          <p:cNvSpPr/>
          <p:nvPr>
            <p:custDataLst>
              <p:tags r:id="rId5"/>
            </p:custDataLst>
          </p:nvPr>
        </p:nvSpPr>
        <p:spPr>
          <a:xfrm rot="16200000">
            <a:off x="3144798" y="1299188"/>
            <a:ext cx="181660" cy="1632427"/>
          </a:xfrm>
          <a:prstGeom prst="rtTriangl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sp>
        <p:nvSpPr>
          <p:cNvPr id="11" name="直角三角形 10"/>
          <p:cNvSpPr/>
          <p:nvPr>
            <p:custDataLst>
              <p:tags r:id="rId6"/>
            </p:custDataLst>
          </p:nvPr>
        </p:nvSpPr>
        <p:spPr>
          <a:xfrm rot="16200000" flipH="1" flipV="1">
            <a:off x="8656547" y="2765252"/>
            <a:ext cx="226517" cy="2813464"/>
          </a:xfrm>
          <a:prstGeom prst="rtTriangl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sp>
        <p:nvSpPr>
          <p:cNvPr id="12" name="任意多边形 23"/>
          <p:cNvSpPr/>
          <p:nvPr>
            <p:custDataLst>
              <p:tags r:id="rId7"/>
            </p:custDataLst>
          </p:nvPr>
        </p:nvSpPr>
        <p:spPr>
          <a:xfrm>
            <a:off x="1822715" y="1551353"/>
            <a:ext cx="1623151" cy="473216"/>
          </a:xfrm>
          <a:custGeom>
            <a:avLst/>
            <a:gdLst>
              <a:gd name="connsiteX0" fmla="*/ 833801 w 833801"/>
              <a:gd name="connsiteY0" fmla="*/ 0 h 335236"/>
              <a:gd name="connsiteX1" fmla="*/ 498565 w 833801"/>
              <a:gd name="connsiteY1" fmla="*/ 335236 h 335236"/>
              <a:gd name="connsiteX2" fmla="*/ 0 w 833801"/>
              <a:gd name="connsiteY2" fmla="*/ 335236 h 335236"/>
            </a:gdLst>
            <a:ahLst/>
            <a:cxnLst>
              <a:cxn ang="0">
                <a:pos x="connsiteX0" y="connsiteY0"/>
              </a:cxn>
              <a:cxn ang="0">
                <a:pos x="connsiteX1" y="connsiteY1"/>
              </a:cxn>
              <a:cxn ang="0">
                <a:pos x="connsiteX2" y="connsiteY2"/>
              </a:cxn>
            </a:cxnLst>
            <a:rect l="l" t="t" r="r" b="b"/>
            <a:pathLst>
              <a:path w="833801" h="335236">
                <a:moveTo>
                  <a:pt x="833801" y="0"/>
                </a:moveTo>
                <a:lnTo>
                  <a:pt x="498565" y="335236"/>
                </a:lnTo>
                <a:lnTo>
                  <a:pt x="0" y="335236"/>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sp>
        <p:nvSpPr>
          <p:cNvPr id="13" name="任意多边形 30"/>
          <p:cNvSpPr/>
          <p:nvPr>
            <p:custDataLst>
              <p:tags r:id="rId8"/>
            </p:custDataLst>
          </p:nvPr>
        </p:nvSpPr>
        <p:spPr>
          <a:xfrm>
            <a:off x="8605943" y="4285243"/>
            <a:ext cx="2337339" cy="684032"/>
          </a:xfrm>
          <a:custGeom>
            <a:avLst/>
            <a:gdLst>
              <a:gd name="connsiteX0" fmla="*/ 667403 w 1200162"/>
              <a:gd name="connsiteY0" fmla="*/ 0 h 484897"/>
              <a:gd name="connsiteX1" fmla="*/ 1200162 w 1200162"/>
              <a:gd name="connsiteY1" fmla="*/ 0 h 484897"/>
              <a:gd name="connsiteX2" fmla="*/ 0 w 1200162"/>
              <a:gd name="connsiteY2" fmla="*/ 484897 h 484897"/>
            </a:gdLst>
            <a:ahLst/>
            <a:cxnLst>
              <a:cxn ang="0">
                <a:pos x="connsiteX0" y="connsiteY0"/>
              </a:cxn>
              <a:cxn ang="0">
                <a:pos x="connsiteX1" y="connsiteY1"/>
              </a:cxn>
              <a:cxn ang="0">
                <a:pos x="connsiteX2" y="connsiteY2"/>
              </a:cxn>
            </a:cxnLst>
            <a:rect l="l" t="t" r="r" b="b"/>
            <a:pathLst>
              <a:path w="1200162" h="484897">
                <a:moveTo>
                  <a:pt x="667403" y="0"/>
                </a:moveTo>
                <a:lnTo>
                  <a:pt x="1200162" y="0"/>
                </a:lnTo>
                <a:lnTo>
                  <a:pt x="0" y="484897"/>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cxnSp>
        <p:nvCxnSpPr>
          <p:cNvPr id="14" name="直接连接符 13"/>
          <p:cNvCxnSpPr/>
          <p:nvPr>
            <p:custDataLst>
              <p:tags r:id="rId9"/>
            </p:custDataLst>
          </p:nvPr>
        </p:nvCxnSpPr>
        <p:spPr>
          <a:xfrm>
            <a:off x="2972832" y="2701875"/>
            <a:ext cx="638130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0"/>
            </p:custDataLst>
          </p:nvPr>
        </p:nvCxnSpPr>
        <p:spPr>
          <a:xfrm>
            <a:off x="2972832" y="3513743"/>
            <a:ext cx="638130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2639616" y="2551888"/>
            <a:ext cx="6912768" cy="1165144"/>
          </a:xfrm>
        </p:spPr>
        <p:txBody>
          <a:bodyPr anchor="ctr">
            <a:normAutofit/>
          </a:bodyPr>
          <a:lstStyle>
            <a:lvl1pPr algn="ctr">
              <a:defRPr sz="4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5" name="Date Placeholder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10" name="矩形 1"/>
          <p:cNvSpPr/>
          <p:nvPr>
            <p:custDataLst>
              <p:tags r:id="rId2"/>
            </p:custDataLst>
          </p:nvPr>
        </p:nvSpPr>
        <p:spPr>
          <a:xfrm>
            <a:off x="0" y="620688"/>
            <a:ext cx="695399" cy="57606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2" name="Title 1"/>
          <p:cNvSpPr>
            <a:spLocks noGrp="1"/>
          </p:cNvSpPr>
          <p:nvPr>
            <p:ph type="title"/>
          </p:nvPr>
        </p:nvSpPr>
        <p:spPr>
          <a:xfrm>
            <a:off x="839788" y="30323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Content Placeholder 3"/>
          <p:cNvSpPr>
            <a:spLocks noGrp="1"/>
          </p:cNvSpPr>
          <p:nvPr>
            <p:ph sz="half" idx="2"/>
          </p:nvPr>
        </p:nvSpPr>
        <p:spPr>
          <a:xfrm>
            <a:off x="839788" y="2505075"/>
            <a:ext cx="5157787" cy="3684588"/>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Content Placeholder 5"/>
          <p:cNvSpPr>
            <a:spLocks noGrp="1"/>
          </p:cNvSpPr>
          <p:nvPr>
            <p:ph sz="quarter" idx="4"/>
          </p:nvPr>
        </p:nvSpPr>
        <p:spPr>
          <a:xfrm>
            <a:off x="6172200" y="2505075"/>
            <a:ext cx="5183188" cy="3684588"/>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7" name="Date Placeholder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grpSp>
        <p:nvGrpSpPr>
          <p:cNvPr id="6" name="组合 5"/>
          <p:cNvGrpSpPr/>
          <p:nvPr/>
        </p:nvGrpSpPr>
        <p:grpSpPr>
          <a:xfrm>
            <a:off x="0" y="1722948"/>
            <a:ext cx="12192000" cy="3638947"/>
            <a:chOff x="0" y="1292211"/>
            <a:chExt cx="9144000" cy="2729210"/>
          </a:xfrm>
          <a:solidFill>
            <a:schemeClr val="accent1"/>
          </a:solidFill>
        </p:grpSpPr>
        <p:grpSp>
          <p:nvGrpSpPr>
            <p:cNvPr id="7" name="组合 6"/>
            <p:cNvGrpSpPr/>
            <p:nvPr/>
          </p:nvGrpSpPr>
          <p:grpSpPr>
            <a:xfrm>
              <a:off x="0" y="1292211"/>
              <a:ext cx="4355976" cy="2729210"/>
              <a:chOff x="0" y="1292211"/>
              <a:chExt cx="1851670" cy="2729210"/>
            </a:xfrm>
            <a:grpFill/>
          </p:grpSpPr>
          <p:grpSp>
            <p:nvGrpSpPr>
              <p:cNvPr id="23" name="组合 22"/>
              <p:cNvGrpSpPr/>
              <p:nvPr/>
            </p:nvGrpSpPr>
            <p:grpSpPr>
              <a:xfrm rot="5400000">
                <a:off x="286880" y="1005331"/>
                <a:ext cx="1277910" cy="1851670"/>
                <a:chOff x="1474785" y="1908202"/>
                <a:chExt cx="1277910" cy="1851670"/>
              </a:xfrm>
              <a:grpFill/>
            </p:grpSpPr>
            <p:sp>
              <p:nvSpPr>
                <p:cNvPr id="31" name="矩形 30"/>
                <p:cNvSpPr/>
                <p:nvPr/>
              </p:nvSpPr>
              <p:spPr>
                <a:xfrm>
                  <a:off x="1477529"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 name="矩形 31"/>
                <p:cNvSpPr/>
                <p:nvPr/>
              </p:nvSpPr>
              <p:spPr>
                <a:xfrm>
                  <a:off x="2123728"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矩形 32"/>
                <p:cNvSpPr/>
                <p:nvPr/>
              </p:nvSpPr>
              <p:spPr>
                <a:xfrm>
                  <a:off x="2454007"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4" name="矩形 33"/>
                <p:cNvSpPr/>
                <p:nvPr/>
              </p:nvSpPr>
              <p:spPr>
                <a:xfrm>
                  <a:off x="2660791"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5" name="任意多边形 15"/>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任意多边形 16"/>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24" name="组合 23"/>
              <p:cNvGrpSpPr/>
              <p:nvPr/>
            </p:nvGrpSpPr>
            <p:grpSpPr>
              <a:xfrm rot="5400000" flipH="1">
                <a:off x="289624" y="2459375"/>
                <a:ext cx="1272422" cy="1851670"/>
                <a:chOff x="1474785" y="1908202"/>
                <a:chExt cx="1277910" cy="1851670"/>
              </a:xfrm>
              <a:grpFill/>
            </p:grpSpPr>
            <p:sp>
              <p:nvSpPr>
                <p:cNvPr id="25" name="矩形 24"/>
                <p:cNvSpPr/>
                <p:nvPr/>
              </p:nvSpPr>
              <p:spPr>
                <a:xfrm>
                  <a:off x="1477529"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 name="矩形 25"/>
                <p:cNvSpPr/>
                <p:nvPr/>
              </p:nvSpPr>
              <p:spPr>
                <a:xfrm>
                  <a:off x="2123728"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 name="矩形 26"/>
                <p:cNvSpPr/>
                <p:nvPr/>
              </p:nvSpPr>
              <p:spPr>
                <a:xfrm>
                  <a:off x="2454007"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矩形 27"/>
                <p:cNvSpPr/>
                <p:nvPr/>
              </p:nvSpPr>
              <p:spPr>
                <a:xfrm>
                  <a:off x="2660791"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 name="任意多边形 29"/>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 name="任意多边形 30"/>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grpSp>
          <p:nvGrpSpPr>
            <p:cNvPr id="8" name="组合 7"/>
            <p:cNvGrpSpPr/>
            <p:nvPr/>
          </p:nvGrpSpPr>
          <p:grpSpPr>
            <a:xfrm flipH="1">
              <a:off x="4644008" y="1292211"/>
              <a:ext cx="4499992" cy="2729210"/>
              <a:chOff x="0" y="1292211"/>
              <a:chExt cx="1851670" cy="2729210"/>
            </a:xfrm>
            <a:grpFill/>
          </p:grpSpPr>
          <p:grpSp>
            <p:nvGrpSpPr>
              <p:cNvPr id="9" name="组合 8"/>
              <p:cNvGrpSpPr/>
              <p:nvPr/>
            </p:nvGrpSpPr>
            <p:grpSpPr>
              <a:xfrm rot="5400000">
                <a:off x="286880" y="1005331"/>
                <a:ext cx="1277910" cy="1851670"/>
                <a:chOff x="1474785" y="1908202"/>
                <a:chExt cx="1277910" cy="1851670"/>
              </a:xfrm>
              <a:grpFill/>
            </p:grpSpPr>
            <p:sp>
              <p:nvSpPr>
                <p:cNvPr id="17" name="矩形 16"/>
                <p:cNvSpPr/>
                <p:nvPr/>
              </p:nvSpPr>
              <p:spPr>
                <a:xfrm>
                  <a:off x="1477529"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8" name="矩形 17"/>
                <p:cNvSpPr/>
                <p:nvPr/>
              </p:nvSpPr>
              <p:spPr>
                <a:xfrm>
                  <a:off x="2123728"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9" name="矩形 18"/>
                <p:cNvSpPr/>
                <p:nvPr/>
              </p:nvSpPr>
              <p:spPr>
                <a:xfrm>
                  <a:off x="2454007"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矩形 19"/>
                <p:cNvSpPr/>
                <p:nvPr/>
              </p:nvSpPr>
              <p:spPr>
                <a:xfrm>
                  <a:off x="2660791"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1" name="任意多边形 45"/>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2" name="任意多边形 46"/>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10" name="组合 9"/>
              <p:cNvGrpSpPr/>
              <p:nvPr/>
            </p:nvGrpSpPr>
            <p:grpSpPr>
              <a:xfrm rot="5400000" flipH="1">
                <a:off x="289624" y="2459375"/>
                <a:ext cx="1272422" cy="1851670"/>
                <a:chOff x="1474785" y="1908202"/>
                <a:chExt cx="1277910" cy="1851670"/>
              </a:xfrm>
              <a:grpFill/>
            </p:grpSpPr>
            <p:sp>
              <p:nvSpPr>
                <p:cNvPr id="11" name="矩形 10"/>
                <p:cNvSpPr/>
                <p:nvPr/>
              </p:nvSpPr>
              <p:spPr>
                <a:xfrm>
                  <a:off x="1477529"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2" name="矩形 11"/>
                <p:cNvSpPr/>
                <p:nvPr/>
              </p:nvSpPr>
              <p:spPr>
                <a:xfrm>
                  <a:off x="2123728"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3" name="矩形 12"/>
                <p:cNvSpPr/>
                <p:nvPr/>
              </p:nvSpPr>
              <p:spPr>
                <a:xfrm>
                  <a:off x="2454007"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 name="矩形 13"/>
                <p:cNvSpPr/>
                <p:nvPr/>
              </p:nvSpPr>
              <p:spPr>
                <a:xfrm>
                  <a:off x="2660791"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5" name="任意多边形 39"/>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6" name="任意多边形 40"/>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grpSp>
      <p:grpSp>
        <p:nvGrpSpPr>
          <p:cNvPr id="37" name="组合 36"/>
          <p:cNvGrpSpPr/>
          <p:nvPr/>
        </p:nvGrpSpPr>
        <p:grpSpPr>
          <a:xfrm>
            <a:off x="4144819" y="1452484"/>
            <a:ext cx="4063416" cy="4063416"/>
            <a:chOff x="3483329" y="1464078"/>
            <a:chExt cx="2298132" cy="2298132"/>
          </a:xfrm>
        </p:grpSpPr>
        <p:sp>
          <p:nvSpPr>
            <p:cNvPr id="38" name="椭圆 37"/>
            <p:cNvSpPr/>
            <p:nvPr/>
          </p:nvSpPr>
          <p:spPr>
            <a:xfrm>
              <a:off x="3572304" y="1553053"/>
              <a:ext cx="2120182" cy="212018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9" name="椭圆 38"/>
            <p:cNvSpPr/>
            <p:nvPr/>
          </p:nvSpPr>
          <p:spPr>
            <a:xfrm>
              <a:off x="3483329" y="1464078"/>
              <a:ext cx="2298132" cy="2298132"/>
            </a:xfrm>
            <a:prstGeom prst="ellipse">
              <a:avLst/>
            </a:prstGeom>
            <a:solidFill>
              <a:schemeClr val="accent1">
                <a:lumMod val="50000"/>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solidFill>
                  <a:schemeClr val="bg1"/>
                </a:solidFill>
                <a:latin typeface="方正黑体简体" panose="03000509000000000000" pitchFamily="65" charset="-122"/>
                <a:ea typeface="方正黑体简体" panose="03000509000000000000" pitchFamily="65" charset="-122"/>
              </a:endParaRPr>
            </a:p>
          </p:txBody>
        </p:sp>
      </p:grpSp>
      <p:sp>
        <p:nvSpPr>
          <p:cNvPr id="2" name="Title 1"/>
          <p:cNvSpPr>
            <a:spLocks noGrp="1"/>
          </p:cNvSpPr>
          <p:nvPr>
            <p:ph type="title" hasCustomPrompt="1"/>
          </p:nvPr>
        </p:nvSpPr>
        <p:spPr>
          <a:xfrm>
            <a:off x="4302138" y="2924944"/>
            <a:ext cx="3743821" cy="1246246"/>
          </a:xfrm>
        </p:spPr>
        <p:txBody>
          <a:bodyPr>
            <a:normAutofit/>
          </a:bodyPr>
          <a:lstStyle>
            <a:lvl1pPr algn="ctr">
              <a:defRPr sz="6000" b="1">
                <a:solidFill>
                  <a:schemeClr val="bg1"/>
                </a:solidFill>
                <a:effectLst>
                  <a:outerShdw blurRad="38100" dist="38100" dir="2700000" algn="tl">
                    <a:srgbClr val="000000">
                      <a:alpha val="43137"/>
                    </a:srgbClr>
                  </a:outerShdw>
                </a:effectLst>
              </a:defRPr>
            </a:lvl1pPr>
          </a:lstStyle>
          <a:p>
            <a:r>
              <a:rPr lang="zh-CN" altLang="en-US" dirty="0"/>
              <a:t>编辑标题</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80">
                                          <p:stCondLst>
                                            <p:cond delay="0"/>
                                          </p:stCondLst>
                                        </p:cTn>
                                        <p:tgtEl>
                                          <p:spTgt spid="37"/>
                                        </p:tgtEl>
                                      </p:cBhvr>
                                    </p:animEffect>
                                    <p:anim calcmode="lin" valueType="num">
                                      <p:cBhvr>
                                        <p:cTn id="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3" dur="26">
                                          <p:stCondLst>
                                            <p:cond delay="650"/>
                                          </p:stCondLst>
                                        </p:cTn>
                                        <p:tgtEl>
                                          <p:spTgt spid="37"/>
                                        </p:tgtEl>
                                      </p:cBhvr>
                                      <p:to x="100000" y="60000"/>
                                    </p:animScale>
                                    <p:animScale>
                                      <p:cBhvr>
                                        <p:cTn id="14" dur="166" decel="50000">
                                          <p:stCondLst>
                                            <p:cond delay="676"/>
                                          </p:stCondLst>
                                        </p:cTn>
                                        <p:tgtEl>
                                          <p:spTgt spid="37"/>
                                        </p:tgtEl>
                                      </p:cBhvr>
                                      <p:to x="100000" y="100000"/>
                                    </p:animScale>
                                    <p:animScale>
                                      <p:cBhvr>
                                        <p:cTn id="15" dur="26">
                                          <p:stCondLst>
                                            <p:cond delay="1312"/>
                                          </p:stCondLst>
                                        </p:cTn>
                                        <p:tgtEl>
                                          <p:spTgt spid="37"/>
                                        </p:tgtEl>
                                      </p:cBhvr>
                                      <p:to x="100000" y="80000"/>
                                    </p:animScale>
                                    <p:animScale>
                                      <p:cBhvr>
                                        <p:cTn id="16" dur="166" decel="50000">
                                          <p:stCondLst>
                                            <p:cond delay="1338"/>
                                          </p:stCondLst>
                                        </p:cTn>
                                        <p:tgtEl>
                                          <p:spTgt spid="37"/>
                                        </p:tgtEl>
                                      </p:cBhvr>
                                      <p:to x="100000" y="100000"/>
                                    </p:animScale>
                                    <p:animScale>
                                      <p:cBhvr>
                                        <p:cTn id="17" dur="26">
                                          <p:stCondLst>
                                            <p:cond delay="1642"/>
                                          </p:stCondLst>
                                        </p:cTn>
                                        <p:tgtEl>
                                          <p:spTgt spid="37"/>
                                        </p:tgtEl>
                                      </p:cBhvr>
                                      <p:to x="100000" y="90000"/>
                                    </p:animScale>
                                    <p:animScale>
                                      <p:cBhvr>
                                        <p:cTn id="18" dur="166" decel="50000">
                                          <p:stCondLst>
                                            <p:cond delay="1668"/>
                                          </p:stCondLst>
                                        </p:cTn>
                                        <p:tgtEl>
                                          <p:spTgt spid="37"/>
                                        </p:tgtEl>
                                      </p:cBhvr>
                                      <p:to x="100000" y="100000"/>
                                    </p:animScale>
                                    <p:animScale>
                                      <p:cBhvr>
                                        <p:cTn id="19" dur="26">
                                          <p:stCondLst>
                                            <p:cond delay="1808"/>
                                          </p:stCondLst>
                                        </p:cTn>
                                        <p:tgtEl>
                                          <p:spTgt spid="37"/>
                                        </p:tgtEl>
                                      </p:cBhvr>
                                      <p:to x="100000" y="95000"/>
                                    </p:animScale>
                                    <p:animScale>
                                      <p:cBhvr>
                                        <p:cTn id="20" dur="166" decel="50000">
                                          <p:stCondLst>
                                            <p:cond delay="1834"/>
                                          </p:stCondLst>
                                        </p:cTn>
                                        <p:tgtEl>
                                          <p:spTgt spid="37"/>
                                        </p:tgtEl>
                                      </p:cBhvr>
                                      <p:to x="100000" y="100000"/>
                                    </p:animScale>
                                  </p:childTnLst>
                                </p:cTn>
                              </p:par>
                            </p:childTnLst>
                          </p:cTn>
                        </p:par>
                        <p:par>
                          <p:cTn id="21" fill="hold">
                            <p:stCondLst>
                              <p:cond delay="2000"/>
                            </p:stCondLst>
                            <p:childTnLst>
                              <p:par>
                                <p:cTn id="22" presetID="16" presetClass="entr" presetSubtype="37"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outVertical)">
                                      <p:cBhvr>
                                        <p:cTn id="24" dur="1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矩形 1"/>
          <p:cNvSpPr/>
          <p:nvPr>
            <p:custDataLst>
              <p:tags r:id="rId2"/>
            </p:custDataLst>
          </p:nvPr>
        </p:nvSpPr>
        <p:spPr>
          <a:xfrm>
            <a:off x="0" y="548680"/>
            <a:ext cx="695399" cy="432048"/>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16480" y="365125"/>
            <a:ext cx="937320" cy="5811838"/>
          </a:xfrm>
        </p:spPr>
        <p:txBody>
          <a:bodyPr vert="eaVert">
            <a:normAutofit/>
          </a:bodyPr>
          <a:lstStyle>
            <a:lvl1pPr>
              <a:defRPr sz="36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9506272" cy="5811838"/>
          </a:xfrm>
        </p:spPr>
        <p:txBody>
          <a:bodyPr vert="eaVert"/>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内容">
    <p:spTree>
      <p:nvGrpSpPr>
        <p:cNvPr id="1" name=""/>
        <p:cNvGrpSpPr/>
        <p:nvPr/>
      </p:nvGrpSpPr>
      <p:grpSpPr>
        <a:xfrm>
          <a:off x="0" y="0"/>
          <a:ext cx="0" cy="0"/>
          <a:chOff x="0" y="0"/>
          <a:chExt cx="0" cy="0"/>
        </a:xfrm>
      </p:grpSpPr>
      <p:sp>
        <p:nvSpPr>
          <p:cNvPr id="6" name="矩形 1"/>
          <p:cNvSpPr/>
          <p:nvPr>
            <p:custDataLst>
              <p:tags r:id="rId2"/>
            </p:custDataLst>
          </p:nvPr>
        </p:nvSpPr>
        <p:spPr>
          <a:xfrm>
            <a:off x="5160" y="548680"/>
            <a:ext cx="695399" cy="432048"/>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4"/>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showMasterSp="0">
  <p:cSld name="节标题">
    <p:bg>
      <p:bgPr>
        <a:solidFill>
          <a:schemeClr val="bg1">
            <a:alpha val="40000"/>
          </a:schemeClr>
        </a:solidFill>
        <a:effectLst/>
      </p:bgPr>
    </p:bg>
    <p:spTree>
      <p:nvGrpSpPr>
        <p:cNvPr id="1" name=""/>
        <p:cNvGrpSpPr/>
        <p:nvPr/>
      </p:nvGrpSpPr>
      <p:grpSpPr>
        <a:xfrm>
          <a:off x="0" y="0"/>
          <a:ext cx="0" cy="0"/>
          <a:chOff x="0" y="0"/>
          <a:chExt cx="0" cy="0"/>
        </a:xfrm>
      </p:grpSpPr>
      <p:pic>
        <p:nvPicPr>
          <p:cNvPr id="7" name="图片 6" descr="pexels-photo-822321"/>
          <p:cNvPicPr>
            <a:picLocks noChangeAspect="1"/>
          </p:cNvPicPr>
          <p:nvPr/>
        </p:nvPicPr>
        <p:blipFill>
          <a:blip r:embed="rId2" cstate="screen"/>
          <a:stretch>
            <a:fillRect/>
          </a:stretch>
        </p:blipFill>
        <p:spPr>
          <a:xfrm>
            <a:off x="1811020" y="-17145"/>
            <a:ext cx="10380980" cy="6865620"/>
          </a:xfrm>
          <a:prstGeom prst="rect">
            <a:avLst/>
          </a:prstGeom>
        </p:spPr>
      </p:pic>
      <p:sp>
        <p:nvSpPr>
          <p:cNvPr id="12" name="矩形 11"/>
          <p:cNvSpPr/>
          <p:nvPr/>
        </p:nvSpPr>
        <p:spPr>
          <a:xfrm>
            <a:off x="1981835" y="-19050"/>
            <a:ext cx="10208260" cy="6866255"/>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
          <p:cNvSpPr/>
          <p:nvPr/>
        </p:nvSpPr>
        <p:spPr>
          <a:xfrm>
            <a:off x="0" y="-15240"/>
            <a:ext cx="5593080" cy="6873240"/>
          </a:xfrm>
          <a:custGeom>
            <a:avLst/>
            <a:gdLst>
              <a:gd name="connsiteX0" fmla="*/ 0 w 5593080"/>
              <a:gd name="connsiteY0" fmla="*/ 0 h 6858000"/>
              <a:gd name="connsiteX1" fmla="*/ 5593080 w 5593080"/>
              <a:gd name="connsiteY1" fmla="*/ 0 h 6858000"/>
              <a:gd name="connsiteX2" fmla="*/ 5593080 w 5593080"/>
              <a:gd name="connsiteY2" fmla="*/ 6858000 h 6858000"/>
              <a:gd name="connsiteX3" fmla="*/ 0 w 5593080"/>
              <a:gd name="connsiteY3" fmla="*/ 6858000 h 6858000"/>
              <a:gd name="connsiteX4" fmla="*/ 0 w 5593080"/>
              <a:gd name="connsiteY4" fmla="*/ 0 h 6858000"/>
              <a:gd name="connsiteX0-1" fmla="*/ 0 w 5593080"/>
              <a:gd name="connsiteY0-2" fmla="*/ 15240 h 6873240"/>
              <a:gd name="connsiteX1-3" fmla="*/ 2941320 w 5593080"/>
              <a:gd name="connsiteY1-4" fmla="*/ 0 h 6873240"/>
              <a:gd name="connsiteX2-5" fmla="*/ 5593080 w 5593080"/>
              <a:gd name="connsiteY2-6" fmla="*/ 6873240 h 6873240"/>
              <a:gd name="connsiteX3-7" fmla="*/ 0 w 5593080"/>
              <a:gd name="connsiteY3-8" fmla="*/ 6873240 h 6873240"/>
              <a:gd name="connsiteX4-9" fmla="*/ 0 w 5593080"/>
              <a:gd name="connsiteY4-10" fmla="*/ 15240 h 68732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3080" h="6873240">
                <a:moveTo>
                  <a:pt x="0" y="15240"/>
                </a:moveTo>
                <a:lnTo>
                  <a:pt x="2941320" y="0"/>
                </a:lnTo>
                <a:lnTo>
                  <a:pt x="5593080" y="6873240"/>
                </a:lnTo>
                <a:lnTo>
                  <a:pt x="0" y="6873240"/>
                </a:lnTo>
                <a:lnTo>
                  <a:pt x="0" y="152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29579" y="3803878"/>
            <a:ext cx="6653011" cy="535531"/>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lIns="90000" tIns="46800" rIns="90000" bIns="46800"/>
          <a:lstStyle/>
          <a:p>
            <a:fld id="{2F6DAB25-1EF7-4D38-80E5-22F3443564C0}" type="datetimeFigureOut">
              <a:rPr lang="zh-CN" altLang="en-US" smtClean="0"/>
            </a:fld>
            <a:endParaRPr lang="zh-CN" altLang="en-US"/>
          </a:p>
        </p:txBody>
      </p:sp>
      <p:sp>
        <p:nvSpPr>
          <p:cNvPr id="5" name="页脚占位符 4"/>
          <p:cNvSpPr>
            <a:spLocks noGrp="1"/>
          </p:cNvSpPr>
          <p:nvPr>
            <p:ph type="ftr" sz="quarter" idx="11"/>
          </p:nvPr>
        </p:nvSpPr>
        <p:spPr/>
        <p:txBody>
          <a:bodyPr lIns="90000" tIns="46800" rIns="90000" bIns="46800"/>
          <a:lstStyle/>
          <a:p>
            <a:endParaRPr lang="zh-CN" altLang="en-US"/>
          </a:p>
        </p:txBody>
      </p:sp>
      <p:sp>
        <p:nvSpPr>
          <p:cNvPr id="6" name="灯片编号占位符 5"/>
          <p:cNvSpPr>
            <a:spLocks noGrp="1"/>
          </p:cNvSpPr>
          <p:nvPr>
            <p:ph type="sldNum" sz="quarter" idx="12"/>
          </p:nvPr>
        </p:nvSpPr>
        <p:spPr/>
        <p:txBody>
          <a:bodyPr lIns="90000" tIns="46800" rIns="90000" bIns="46800"/>
          <a:lstStyle/>
          <a:p>
            <a:fld id="{F33A6037-1EEA-4892-99E6-C23EFC235DFA}" type="slidenum">
              <a:rPr lang="zh-CN" altLang="en-US" smtClean="0"/>
            </a:fld>
            <a:endParaRPr lang="zh-CN" altLang="en-US"/>
          </a:p>
        </p:txBody>
      </p:sp>
      <p:sp>
        <p:nvSpPr>
          <p:cNvPr id="3" name="文本占位符 2"/>
          <p:cNvSpPr>
            <a:spLocks noGrp="1"/>
          </p:cNvSpPr>
          <p:nvPr>
            <p:ph type="body" idx="1"/>
          </p:nvPr>
        </p:nvSpPr>
        <p:spPr>
          <a:xfrm>
            <a:off x="4556508" y="3803878"/>
            <a:ext cx="7224012" cy="535531"/>
          </a:xfrm>
        </p:spPr>
        <p:txBody>
          <a:bodyPr lIns="90000" tIns="46800" rIns="90000" bIns="46800" anchor="ctr" anchorCtr="0">
            <a:normAutofit/>
          </a:bodyPr>
          <a:lstStyle>
            <a:lvl1pPr marL="0" indent="0" algn="ctr">
              <a:buNone/>
              <a:defRPr sz="24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2" name="标题 1"/>
          <p:cNvSpPr>
            <a:spLocks noGrp="1"/>
          </p:cNvSpPr>
          <p:nvPr>
            <p:ph type="title" hasCustomPrompt="1"/>
          </p:nvPr>
        </p:nvSpPr>
        <p:spPr>
          <a:xfrm>
            <a:off x="4556508" y="2585300"/>
            <a:ext cx="7224012" cy="1200329"/>
          </a:xfrm>
        </p:spPr>
        <p:txBody>
          <a:bodyPr lIns="90000" tIns="46800" rIns="90000" bIns="46800" anchor="ctr" anchorCtr="0">
            <a:normAutofit/>
          </a:bodyPr>
          <a:lstStyle>
            <a:lvl1pPr algn="ctr">
              <a:defRPr sz="6000" b="1">
                <a:solidFill>
                  <a:schemeClr val="bg1"/>
                </a:solidFill>
                <a:effectLst/>
              </a:defRPr>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email">
            <a:grayscl/>
          </a:blip>
          <a:srcRect/>
          <a:stretch>
            <a:fillRect/>
          </a:stretch>
        </p:blipFill>
        <p:spPr>
          <a:xfrm>
            <a:off x="0" y="1963295"/>
            <a:ext cx="10668972" cy="2976560"/>
          </a:xfrm>
          <a:custGeom>
            <a:avLst/>
            <a:gdLst>
              <a:gd name="connsiteX0" fmla="*/ 0 w 10668972"/>
              <a:gd name="connsiteY0" fmla="*/ 0 h 2976560"/>
              <a:gd name="connsiteX1" fmla="*/ 10668972 w 10668972"/>
              <a:gd name="connsiteY1" fmla="*/ 0 h 2976560"/>
              <a:gd name="connsiteX2" fmla="*/ 10668972 w 10668972"/>
              <a:gd name="connsiteY2" fmla="*/ 2976560 h 2976560"/>
              <a:gd name="connsiteX3" fmla="*/ 0 w 10668972"/>
              <a:gd name="connsiteY3" fmla="*/ 2976560 h 2976560"/>
            </a:gdLst>
            <a:ahLst/>
            <a:cxnLst>
              <a:cxn ang="0">
                <a:pos x="connsiteX0" y="connsiteY0"/>
              </a:cxn>
              <a:cxn ang="0">
                <a:pos x="connsiteX1" y="connsiteY1"/>
              </a:cxn>
              <a:cxn ang="0">
                <a:pos x="connsiteX2" y="connsiteY2"/>
              </a:cxn>
              <a:cxn ang="0">
                <a:pos x="connsiteX3" y="connsiteY3"/>
              </a:cxn>
            </a:cxnLst>
            <a:rect l="l" t="t" r="r" b="b"/>
            <a:pathLst>
              <a:path w="10668972" h="2976560">
                <a:moveTo>
                  <a:pt x="0" y="0"/>
                </a:moveTo>
                <a:lnTo>
                  <a:pt x="10668972" y="0"/>
                </a:lnTo>
                <a:lnTo>
                  <a:pt x="10668972" y="2976560"/>
                </a:lnTo>
                <a:lnTo>
                  <a:pt x="0" y="2976560"/>
                </a:lnTo>
                <a:close/>
              </a:path>
            </a:pathLst>
          </a:custGeom>
        </p:spPr>
      </p:pic>
      <p:sp>
        <p:nvSpPr>
          <p:cNvPr id="12" name="矩形 11"/>
          <p:cNvSpPr/>
          <p:nvPr/>
        </p:nvSpPr>
        <p:spPr>
          <a:xfrm>
            <a:off x="1333500" y="977563"/>
            <a:ext cx="4038600" cy="5880437"/>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矩形 12"/>
          <p:cNvSpPr/>
          <p:nvPr/>
        </p:nvSpPr>
        <p:spPr>
          <a:xfrm>
            <a:off x="10626725" y="1962150"/>
            <a:ext cx="188595" cy="29762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 name="标题 1"/>
          <p:cNvSpPr>
            <a:spLocks noGrp="1"/>
          </p:cNvSpPr>
          <p:nvPr>
            <p:ph type="title" hasCustomPrompt="1"/>
          </p:nvPr>
        </p:nvSpPr>
        <p:spPr>
          <a:xfrm>
            <a:off x="1333500" y="2521525"/>
            <a:ext cx="4038600" cy="1184274"/>
          </a:xfrm>
        </p:spPr>
        <p:txBody>
          <a:bodyPr lIns="90000" tIns="46800" rIns="90000" bIns="46800" anchor="b">
            <a:normAutofit/>
          </a:bodyPr>
          <a:lstStyle>
            <a:lvl1pPr algn="ctr">
              <a:defRPr sz="60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lIns="90000" tIns="46800" rIns="90000" bIns="46800">
            <a:normAutofit/>
          </a:bodyPr>
          <a:lstStyle/>
          <a:p>
            <a:fld id="{8628A9B8-04D2-4A69-A357-9BB7020E0D53}" type="datetimeFigureOut">
              <a:rPr lang="zh-CN" altLang="en-US" smtClean="0"/>
            </a:fld>
            <a:endParaRPr lang="zh-CN" altLang="en-US"/>
          </a:p>
        </p:txBody>
      </p:sp>
      <p:sp>
        <p:nvSpPr>
          <p:cNvPr id="4" name="页脚占位符 3"/>
          <p:cNvSpPr>
            <a:spLocks noGrp="1"/>
          </p:cNvSpPr>
          <p:nvPr>
            <p:ph type="ftr" sz="quarter" idx="11"/>
          </p:nvPr>
        </p:nvSpPr>
        <p:spPr/>
        <p:txBody>
          <a:bodyPr lIns="90000" tIns="46800" rIns="90000" bIns="46800">
            <a:normAutofit/>
          </a:bodyPr>
          <a:lstStyle/>
          <a:p>
            <a:endParaRPr lang="zh-CN" altLang="en-US"/>
          </a:p>
        </p:txBody>
      </p:sp>
      <p:sp>
        <p:nvSpPr>
          <p:cNvPr id="5" name="灯片编号占位符 4"/>
          <p:cNvSpPr>
            <a:spLocks noGrp="1"/>
          </p:cNvSpPr>
          <p:nvPr>
            <p:ph type="sldNum" sz="quarter" idx="12"/>
          </p:nvPr>
        </p:nvSpPr>
        <p:spPr/>
        <p:txBody>
          <a:bodyPr lIns="90000" tIns="46800" rIns="90000" bIns="46800">
            <a:normAutofit/>
          </a:bodyPr>
          <a:lstStyle/>
          <a:p>
            <a:fld id="{8E904701-D507-46B8-A747-8AB024B2BAD0}" type="slidenum">
              <a:rPr lang="zh-CN" altLang="en-US" smtClean="0"/>
            </a:fld>
            <a:endParaRPr lang="zh-CN" altLang="en-US"/>
          </a:p>
        </p:txBody>
      </p:sp>
      <p:sp>
        <p:nvSpPr>
          <p:cNvPr id="10" name="文本占位符 9"/>
          <p:cNvSpPr>
            <a:spLocks noGrp="1"/>
          </p:cNvSpPr>
          <p:nvPr>
            <p:ph type="body" sz="quarter" idx="13"/>
          </p:nvPr>
        </p:nvSpPr>
        <p:spPr>
          <a:xfrm>
            <a:off x="1333500" y="3786908"/>
            <a:ext cx="4038600" cy="1151487"/>
          </a:xfrm>
        </p:spPr>
        <p:txBody>
          <a:bodyPr lIns="90000" tIns="46800" rIns="90000" bIns="46800">
            <a:normAutofit/>
          </a:bodyPr>
          <a:lstStyle>
            <a:lvl1pPr marL="0" indent="0" algn="ctr">
              <a:buFontTx/>
              <a:buNone/>
              <a:defRPr sz="1800">
                <a:solidFill>
                  <a:schemeClr val="bg1"/>
                </a:solidFill>
              </a:defRPr>
            </a:lvl1pPr>
            <a:lvl2pPr marL="457200" indent="0" algn="r">
              <a:buFontTx/>
              <a:buNone/>
              <a:defRPr/>
            </a:lvl2pPr>
            <a:lvl3pPr marL="914400" indent="0" algn="r">
              <a:buFontTx/>
              <a:buNone/>
              <a:defRPr/>
            </a:lvl3pPr>
            <a:lvl4pPr marL="1371600" indent="0" algn="r">
              <a:buFontTx/>
              <a:buNone/>
              <a:defRPr/>
            </a:lvl4pPr>
            <a:lvl5pPr marL="1828800" indent="0" algn="r">
              <a:buFontTx/>
              <a:buNone/>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tags" Target="../tags/tag2.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6" Type="http://schemas.openxmlformats.org/officeDocument/2006/relationships/theme" Target="../theme/theme2.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image" Target="../media/image3.jpe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8" name="矩形 1"/>
          <p:cNvSpPr/>
          <p:nvPr>
            <p:custDataLst>
              <p:tags r:id="rId12"/>
            </p:custDataLst>
          </p:nvPr>
        </p:nvSpPr>
        <p:spPr>
          <a:xfrm>
            <a:off x="0" y="692696"/>
            <a:ext cx="695399" cy="57606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2" name="Title Placeholder 1"/>
          <p:cNvSpPr>
            <a:spLocks noGrp="1"/>
          </p:cNvSpPr>
          <p:nvPr>
            <p:ph type="title"/>
            <p:custDataLst>
              <p:tags r:id="rId13"/>
            </p:custDataLst>
          </p:nvPr>
        </p:nvSpPr>
        <p:spPr>
          <a:xfrm>
            <a:off x="838200" y="365125"/>
            <a:ext cx="10515600" cy="1325563"/>
          </a:xfrm>
          <a:prstGeom prst="rect">
            <a:avLst/>
          </a:prstGeom>
        </p:spPr>
        <p:txBody>
          <a:bodyPr vert="horz" lIns="90000" tIns="46800" rIns="90000" bIns="4680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custDataLst>
              <p:tags r:id="rId14"/>
            </p:custDataLst>
          </p:nvPr>
        </p:nvSpPr>
        <p:spPr>
          <a:xfrm>
            <a:off x="838200" y="1825625"/>
            <a:ext cx="10515600" cy="4351338"/>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0000" tIns="46800" rIns="90000" bIns="46800" rtlCol="0" anchor="ctr">
            <a:normAutofit/>
          </a:bodyPr>
          <a:lstStyle>
            <a:lvl1pPr algn="l">
              <a:defRPr sz="1200">
                <a:solidFill>
                  <a:schemeClr val="bg1">
                    <a:lumMod val="50000"/>
                  </a:schemeClr>
                </a:solidFill>
              </a:defRPr>
            </a:lvl1pPr>
          </a:lstStyle>
          <a:p>
            <a:fld id="{760FBDFE-C587-4B4C-A407-44438C67B59E}" type="datetimeFigureOut">
              <a:rPr lang="zh-CN" altLang="en-US" smtClean="0"/>
            </a:fld>
            <a:endParaRPr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0000" tIns="46800" rIns="90000" bIns="46800" rtlCol="0" anchor="ctr">
            <a:normAutofit/>
          </a:bodyPr>
          <a:lstStyle>
            <a:lvl1pPr algn="ctr">
              <a:defRPr sz="1200">
                <a:solidFill>
                  <a:schemeClr val="bg1">
                    <a:lumMod val="50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0000" tIns="46800" rIns="90000" bIns="46800" rtlCol="0" anchor="ctr">
            <a:normAutofit/>
          </a:bodyPr>
          <a:lstStyle>
            <a:lvl1pPr algn="r">
              <a:defRPr sz="1200">
                <a:solidFill>
                  <a:schemeClr val="bg1">
                    <a:lumMod val="50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1.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2.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8.xml"/><Relationship Id="rId2" Type="http://schemas.openxmlformats.org/officeDocument/2006/relationships/tags" Target="../tags/tag9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0" Type="http://schemas.openxmlformats.org/officeDocument/2006/relationships/notesSlide" Target="../notesSlides/notesSlide13.xml"/><Relationship Id="rId1" Type="http://schemas.openxmlformats.org/officeDocument/2006/relationships/tags" Target="../tags/tag95.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4.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tags" Target="../tags/tag107.xml"/><Relationship Id="rId1" Type="http://schemas.openxmlformats.org/officeDocument/2006/relationships/tags" Target="../tags/tag106.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0" Type="http://schemas.openxmlformats.org/officeDocument/2006/relationships/notesSlide" Target="../notesSlides/notesSlide16.xml"/><Relationship Id="rId1" Type="http://schemas.openxmlformats.org/officeDocument/2006/relationships/tags" Target="../tags/tag108.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2.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s>
</file>

<file path=ppt/slides/_rels/slide2.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6" Type="http://schemas.openxmlformats.org/officeDocument/2006/relationships/notesSlide" Target="../notesSlides/notesSlide2.xml"/><Relationship Id="rId25" Type="http://schemas.openxmlformats.org/officeDocument/2006/relationships/slideLayout" Target="../slideLayouts/slideLayout17.xml"/><Relationship Id="rId24" Type="http://schemas.openxmlformats.org/officeDocument/2006/relationships/tags" Target="../tags/tag47.xml"/><Relationship Id="rId23" Type="http://schemas.openxmlformats.org/officeDocument/2006/relationships/tags" Target="../tags/tag46.xml"/><Relationship Id="rId22" Type="http://schemas.openxmlformats.org/officeDocument/2006/relationships/tags" Target="../tags/tag45.xml"/><Relationship Id="rId21" Type="http://schemas.openxmlformats.org/officeDocument/2006/relationships/tags" Target="../tags/tag44.xml"/><Relationship Id="rId20" Type="http://schemas.openxmlformats.org/officeDocument/2006/relationships/tags" Target="../tags/tag43.xml"/><Relationship Id="rId2" Type="http://schemas.openxmlformats.org/officeDocument/2006/relationships/tags" Target="../tags/tag25.xml"/><Relationship Id="rId19" Type="http://schemas.openxmlformats.org/officeDocument/2006/relationships/tags" Target="../tags/tag42.xml"/><Relationship Id="rId18" Type="http://schemas.openxmlformats.org/officeDocument/2006/relationships/tags" Target="../tags/tag41.xml"/><Relationship Id="rId17" Type="http://schemas.openxmlformats.org/officeDocument/2006/relationships/tags" Target="../tags/tag40.xml"/><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tags" Target="../tags/tag24.xml"/></Relationships>
</file>

<file path=ppt/slides/_rels/slide20.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2" Type="http://schemas.openxmlformats.org/officeDocument/2006/relationships/notesSlide" Target="../notesSlides/notesSlide20.xml"/><Relationship Id="rId11" Type="http://schemas.openxmlformats.org/officeDocument/2006/relationships/slideLayout" Target="../slideLayouts/slideLayout12.xml"/><Relationship Id="rId10" Type="http://schemas.openxmlformats.org/officeDocument/2006/relationships/tags" Target="../tags/tag137.xml"/><Relationship Id="rId1" Type="http://schemas.openxmlformats.org/officeDocument/2006/relationships/tags" Target="../tags/tag128.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4.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tags" Target="../tags/tag142.xml"/><Relationship Id="rId1" Type="http://schemas.openxmlformats.org/officeDocument/2006/relationships/tags" Target="../tags/tag14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hyperlink" Target="https://www.exploit-db.com/exploits/44791/"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s://www.exploit-db.com/exploits/40821/"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hyperlink" Target="https://www.exploit-db.com/exploits/43910/" TargetMode="Externa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tags" Target="../tags/tag49.xml"/><Relationship Id="rId1" Type="http://schemas.openxmlformats.org/officeDocument/2006/relationships/tags" Target="../tags/tag4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hyperlink" Target="https://www.exploit-db.com/exploits/28474/" TargetMode="Externa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3.xml"/><Relationship Id="rId2" Type="http://schemas.openxmlformats.org/officeDocument/2006/relationships/tags" Target="../tags/tag144.xml"/><Relationship Id="rId1" Type="http://schemas.openxmlformats.org/officeDocument/2006/relationships/tags" Target="../tags/tag14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3.xml"/><Relationship Id="rId2" Type="http://schemas.openxmlformats.org/officeDocument/2006/relationships/tags" Target="../tags/tag146.xml"/><Relationship Id="rId1" Type="http://schemas.openxmlformats.org/officeDocument/2006/relationships/tags" Target="../tags/tag145.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image" Target="../media/image17.jpeg"/><Relationship Id="rId1" Type="http://schemas.openxmlformats.org/officeDocument/2006/relationships/image" Target="../media/image16.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3.xml"/><Relationship Id="rId2" Type="http://schemas.openxmlformats.org/officeDocument/2006/relationships/tags" Target="../tags/tag148.xml"/><Relationship Id="rId1" Type="http://schemas.openxmlformats.org/officeDocument/2006/relationships/tags" Target="../tags/tag1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tags" Target="../tags/tag52.xml"/><Relationship Id="rId3" Type="http://schemas.openxmlformats.org/officeDocument/2006/relationships/image" Target="../media/image4.jpeg"/><Relationship Id="rId2" Type="http://schemas.openxmlformats.org/officeDocument/2006/relationships/tags" Target="../tags/tag51.xml"/><Relationship Id="rId1" Type="http://schemas.openxmlformats.org/officeDocument/2006/relationships/tags" Target="../tags/tag5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1.xml"/><Relationship Id="rId2" Type="http://schemas.openxmlformats.org/officeDocument/2006/relationships/tags" Target="../tags/tag149.xml"/><Relationship Id="rId1" Type="http://schemas.openxmlformats.org/officeDocument/2006/relationships/image" Target="../media/image21.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6.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tags" Target="../tags/tag59.xml"/><Relationship Id="rId1" Type="http://schemas.openxmlformats.org/officeDocument/2006/relationships/tags" Target="../tags/tag5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16.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s>
</file>

<file path=ppt/slides/_rels/slide7.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8" Type="http://schemas.openxmlformats.org/officeDocument/2006/relationships/notesSlide" Target="../notesSlides/notesSlide7.xml"/><Relationship Id="rId17" Type="http://schemas.openxmlformats.org/officeDocument/2006/relationships/slideLayout" Target="../slideLayouts/slideLayout12.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tags" Target="../tags/tag60.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0" Type="http://schemas.openxmlformats.org/officeDocument/2006/relationships/notesSlide" Target="../notesSlides/notesSlide8.xml"/><Relationship Id="rId1" Type="http://schemas.openxmlformats.org/officeDocument/2006/relationships/tags" Target="../tags/tag76.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8.xml"/><Relationship Id="rId2" Type="http://schemas.openxmlformats.org/officeDocument/2006/relationships/tags" Target="../tags/tag8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524000" y="1122680"/>
            <a:ext cx="9420225" cy="2387600"/>
          </a:xfrm>
        </p:spPr>
        <p:txBody>
          <a:bodyPr>
            <a:noAutofit/>
          </a:bodyPr>
          <a:lstStyle/>
          <a:p>
            <a:r>
              <a:rPr lang="en-US" altLang="zh-CN" sz="4400" smtClean="0">
                <a:latin typeface="+mn-lt"/>
                <a:ea typeface="+mn-ea"/>
                <a:cs typeface="+mn-cs"/>
              </a:rPr>
              <a:t>多平台Shellcode开发与实现原理研究</a:t>
            </a:r>
            <a:endParaRPr lang="en-US" altLang="zh-CN" sz="4400" smtClean="0">
              <a:latin typeface="+mn-lt"/>
              <a:ea typeface="+mn-ea"/>
              <a:cs typeface="+mn-cs"/>
            </a:endParaRPr>
          </a:p>
        </p:txBody>
      </p:sp>
      <p:sp>
        <p:nvSpPr>
          <p:cNvPr id="3" name="副标题 2"/>
          <p:cNvSpPr>
            <a:spLocks noGrp="1"/>
          </p:cNvSpPr>
          <p:nvPr>
            <p:ph type="subTitle" idx="1"/>
            <p:custDataLst>
              <p:tags r:id="rId2"/>
            </p:custDataLst>
          </p:nvPr>
        </p:nvSpPr>
        <p:spPr>
          <a:xfrm>
            <a:off x="1524000" y="3602038"/>
            <a:ext cx="9144000" cy="1655762"/>
          </a:xfrm>
        </p:spPr>
        <p:txBody>
          <a:bodyPr>
            <a:noAutofit/>
          </a:bodyPr>
          <a:lstStyle/>
          <a:p>
            <a:r>
              <a:rPr lang="zh-CN" altLang="en-US" sz="2400" smtClean="0">
                <a:latin typeface="+mj-lt"/>
                <a:ea typeface="+mj-ea"/>
                <a:cs typeface="+mj-cs"/>
              </a:rPr>
              <a:t>小组成员：郭韵婷，宋雅文，刘彦延</a:t>
            </a:r>
            <a:endParaRPr lang="zh-CN" altLang="en-US" sz="2400" smtClean="0">
              <a:latin typeface="+mj-lt"/>
              <a:ea typeface="+mj-ea"/>
              <a:cs typeface="+mj-cs"/>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custDataLst>
              <p:tags r:id="rId1"/>
            </p:custDataLst>
          </p:nvPr>
        </p:nvSpPr>
        <p:spPr>
          <a:xfrm>
            <a:off x="3426210" y="2547143"/>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01</a:t>
            </a:r>
            <a:endParaRPr lang="en-US" sz="3600" b="1" kern="1200" dirty="0">
              <a:solidFill>
                <a:schemeClr val="bg1"/>
              </a:solidFill>
            </a:endParaRPr>
          </a:p>
        </p:txBody>
      </p:sp>
      <p:sp>
        <p:nvSpPr>
          <p:cNvPr id="43" name="任意多边形 42"/>
          <p:cNvSpPr/>
          <p:nvPr>
            <p:custDataLst>
              <p:tags r:id="rId2"/>
            </p:custDataLst>
          </p:nvPr>
        </p:nvSpPr>
        <p:spPr>
          <a:xfrm>
            <a:off x="3426210" y="4145833"/>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2">
              <a:lumMod val="75000"/>
            </a:schemeClr>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02</a:t>
            </a:r>
            <a:endParaRPr lang="en-US" sz="3600" b="1" kern="1200" dirty="0">
              <a:solidFill>
                <a:schemeClr val="bg1"/>
              </a:solidFill>
            </a:endParaRPr>
          </a:p>
        </p:txBody>
      </p:sp>
      <p:sp>
        <p:nvSpPr>
          <p:cNvPr id="7" name="文本框 6"/>
          <p:cNvSpPr txBox="1"/>
          <p:nvPr>
            <p:custDataLst>
              <p:tags r:id="rId3"/>
            </p:custDataLst>
          </p:nvPr>
        </p:nvSpPr>
        <p:spPr>
          <a:xfrm>
            <a:off x="838200" y="658597"/>
            <a:ext cx="10515600" cy="682171"/>
          </a:xfrm>
          <a:prstGeom prst="rect">
            <a:avLst/>
          </a:prstGeom>
        </p:spPr>
        <p:txBody>
          <a:bodyPr vert="horz" lIns="91440" tIns="45720" rIns="91440" bIns="45720" rtlCol="0" anchor="ctr">
            <a:normAutofit/>
          </a:bodyPr>
          <a:lstStyle>
            <a:lvl1pPr>
              <a:lnSpc>
                <a:spcPct val="90000"/>
              </a:lnSpc>
              <a:spcBef>
                <a:spcPct val="0"/>
              </a:spcBef>
              <a:buNone/>
              <a:defRPr sz="4000">
                <a:solidFill>
                  <a:srgbClr val="FFFFFF"/>
                </a:solidFill>
                <a:latin typeface="+mj-lt"/>
                <a:ea typeface="+mj-ea"/>
                <a:cs typeface="+mj-cs"/>
              </a:defRPr>
            </a:lvl1pPr>
          </a:lstStyle>
          <a:p>
            <a:r>
              <a:rPr lang="zh-CN" altLang="en-US">
                <a:sym typeface="+mn-ea"/>
              </a:rPr>
              <a:t>定位已加载dll中的API函数</a:t>
            </a:r>
            <a:endParaRPr lang="zh-CN" altLang="en-US" dirty="0">
              <a:solidFill>
                <a:schemeClr val="bg1"/>
              </a:solidFill>
            </a:endParaRPr>
          </a:p>
        </p:txBody>
      </p:sp>
      <p:sp>
        <p:nvSpPr>
          <p:cNvPr id="2" name="文本框 1"/>
          <p:cNvSpPr txBox="1"/>
          <p:nvPr>
            <p:custDataLst>
              <p:tags r:id="rId4"/>
            </p:custDataLst>
          </p:nvPr>
        </p:nvSpPr>
        <p:spPr>
          <a:xfrm>
            <a:off x="5314950" y="2377994"/>
            <a:ext cx="4914900" cy="1070056"/>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t>借助</a:t>
            </a:r>
            <a:r>
              <a:t>GetProcAddress</a:t>
            </a:r>
            <a:r>
              <a:rPr lang="zh-CN"/>
              <a:t>函数</a:t>
            </a:r>
            <a:endParaRPr lang="zh-CN"/>
          </a:p>
        </p:txBody>
      </p:sp>
      <p:sp>
        <p:nvSpPr>
          <p:cNvPr id="3" name="文本框 2"/>
          <p:cNvSpPr txBox="1"/>
          <p:nvPr>
            <p:custDataLst>
              <p:tags r:id="rId5"/>
            </p:custDataLst>
          </p:nvPr>
        </p:nvSpPr>
        <p:spPr>
          <a:xfrm>
            <a:off x="5314950" y="3976684"/>
            <a:ext cx="4914900" cy="1070056"/>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a:t>借助PE文件的导出表来进行函数定位</a:t>
            </a:r>
            <a:endParaRPr lang="zh-CN" altLang="en-US"/>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占位符 3"/>
          <p:cNvSpPr>
            <a:spLocks noGrp="1"/>
          </p:cNvSpPr>
          <p:nvPr>
            <p:ph type="body" sz="half" idx="2"/>
          </p:nvPr>
        </p:nvSpPr>
        <p:spPr/>
        <p:txBody>
          <a:bodyPr/>
          <a:p>
            <a:endParaRPr lang="zh-CN" altLang="en-US"/>
          </a:p>
        </p:txBody>
      </p:sp>
      <p:pic>
        <p:nvPicPr>
          <p:cNvPr id="5" name="图片占位符 4"/>
          <p:cNvPicPr>
            <a:picLocks noChangeAspect="1"/>
          </p:cNvPicPr>
          <p:nvPr>
            <p:ph type="pic" idx="1"/>
          </p:nvPr>
        </p:nvPicPr>
        <p:blipFill>
          <a:blip r:embed="rId1"/>
          <a:stretch>
            <a:fillRect/>
          </a:stretch>
        </p:blipFill>
        <p:spPr>
          <a:xfrm>
            <a:off x="624205" y="759460"/>
            <a:ext cx="10943590" cy="5666105"/>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614045"/>
            <a:ext cx="10515600" cy="1325563"/>
          </a:xfrm>
        </p:spPr>
        <p:txBody>
          <a:bodyPr/>
          <a:lstStyle/>
          <a:p>
            <a:r>
              <a:rPr lang="zh-CN" altLang="en-US">
                <a:sym typeface="+mn-ea"/>
              </a:rPr>
              <a:t>相关函数调用</a:t>
            </a:r>
            <a:br>
              <a:rPr lang="zh-CN" altLang="en-US"/>
            </a:br>
            <a:endParaRPr lang="zh-CN" altLang="en-US" dirty="0"/>
          </a:p>
        </p:txBody>
      </p:sp>
      <p:sp>
        <p:nvSpPr>
          <p:cNvPr id="3" name="内容占位符 2"/>
          <p:cNvSpPr>
            <a:spLocks noGrp="1"/>
          </p:cNvSpPr>
          <p:nvPr>
            <p:ph idx="1"/>
            <p:custDataLst>
              <p:tags r:id="rId2"/>
            </p:custDataLst>
          </p:nvPr>
        </p:nvSpPr>
        <p:spPr/>
        <p:txBody>
          <a:bodyPr/>
          <a:lstStyle/>
          <a:p>
            <a:r>
              <a:rPr lang="zh-CN" altLang="en-US" dirty="0"/>
              <a:t>定位函数地址后，通过堆栈或寄存器传递参数，使用call指令调用函数。</a:t>
            </a:r>
            <a:endParaRPr lang="zh-CN" altLang="en-US" dirty="0"/>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custDataLst>
              <p:tags r:id="rId1"/>
            </p:custDataLst>
          </p:nvPr>
        </p:nvSpPr>
        <p:spPr>
          <a:xfrm>
            <a:off x="1276735" y="1941353"/>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01</a:t>
            </a:r>
            <a:endParaRPr lang="en-US" sz="3600" b="1" kern="1200" dirty="0">
              <a:solidFill>
                <a:schemeClr val="bg1"/>
              </a:solidFill>
            </a:endParaRPr>
          </a:p>
        </p:txBody>
      </p:sp>
      <p:sp>
        <p:nvSpPr>
          <p:cNvPr id="43" name="任意多边形 42"/>
          <p:cNvSpPr/>
          <p:nvPr>
            <p:custDataLst>
              <p:tags r:id="rId2"/>
            </p:custDataLst>
          </p:nvPr>
        </p:nvSpPr>
        <p:spPr>
          <a:xfrm>
            <a:off x="1276735" y="3540043"/>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2">
              <a:lumMod val="75000"/>
            </a:schemeClr>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02</a:t>
            </a:r>
            <a:endParaRPr lang="en-US" sz="3600" b="1" kern="1200" dirty="0">
              <a:solidFill>
                <a:schemeClr val="bg1"/>
              </a:solidFill>
            </a:endParaRPr>
          </a:p>
        </p:txBody>
      </p:sp>
      <p:sp>
        <p:nvSpPr>
          <p:cNvPr id="45" name="任意多边形 44"/>
          <p:cNvSpPr/>
          <p:nvPr>
            <p:custDataLst>
              <p:tags r:id="rId3"/>
            </p:custDataLst>
          </p:nvPr>
        </p:nvSpPr>
        <p:spPr>
          <a:xfrm>
            <a:off x="1276735" y="5138733"/>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03</a:t>
            </a:r>
            <a:endParaRPr lang="en-US" sz="3600" b="1" kern="1200" dirty="0">
              <a:solidFill>
                <a:schemeClr val="bg1"/>
              </a:solidFill>
            </a:endParaRPr>
          </a:p>
        </p:txBody>
      </p:sp>
      <p:sp>
        <p:nvSpPr>
          <p:cNvPr id="9" name="文本框 8"/>
          <p:cNvSpPr txBox="1"/>
          <p:nvPr>
            <p:custDataLst>
              <p:tags r:id="rId4"/>
            </p:custDataLst>
          </p:nvPr>
        </p:nvSpPr>
        <p:spPr>
          <a:xfrm>
            <a:off x="838200" y="658597"/>
            <a:ext cx="10515600" cy="682171"/>
          </a:xfrm>
          <a:prstGeom prst="rect">
            <a:avLst/>
          </a:prstGeom>
        </p:spPr>
        <p:txBody>
          <a:bodyPr vert="horz" lIns="91440" tIns="45720" rIns="91440" bIns="45720" rtlCol="0" anchor="ctr">
            <a:normAutofit/>
          </a:bodyPr>
          <a:lstStyle>
            <a:lvl1pPr>
              <a:lnSpc>
                <a:spcPct val="90000"/>
              </a:lnSpc>
              <a:spcBef>
                <a:spcPct val="0"/>
              </a:spcBef>
              <a:buNone/>
              <a:defRPr sz="4000">
                <a:solidFill>
                  <a:srgbClr val="FFFFFF"/>
                </a:solidFill>
                <a:latin typeface="+mj-lt"/>
                <a:ea typeface="+mj-ea"/>
                <a:cs typeface="+mj-cs"/>
              </a:defRPr>
            </a:lvl1pPr>
          </a:lstStyle>
          <a:p>
            <a:r>
              <a:rPr lang="zh-CN" altLang="en-US" dirty="0">
                <a:solidFill>
                  <a:schemeClr val="bg1"/>
                </a:solidFill>
              </a:rPr>
              <a:t>WIN32与WIN64平台下shellcode开发区别</a:t>
            </a:r>
            <a:endParaRPr lang="zh-CN" altLang="en-US" dirty="0">
              <a:solidFill>
                <a:schemeClr val="bg1"/>
              </a:solidFill>
            </a:endParaRPr>
          </a:p>
        </p:txBody>
      </p:sp>
      <p:sp>
        <p:nvSpPr>
          <p:cNvPr id="2" name="文本框 1"/>
          <p:cNvSpPr txBox="1"/>
          <p:nvPr>
            <p:custDataLst>
              <p:tags r:id="rId5"/>
            </p:custDataLst>
          </p:nvPr>
        </p:nvSpPr>
        <p:spPr>
          <a:xfrm>
            <a:off x="3165475" y="1772204"/>
            <a:ext cx="4914900" cy="1070056"/>
          </a:xfrm>
          <a:prstGeom prst="rect">
            <a:avLst/>
          </a:prstGeom>
        </p:spPr>
        <p:txBody>
          <a:bodyPr wrap="square" anchor="ctr" anchorCtr="0">
            <a:noAutofit/>
          </a:bodyPr>
          <a:lstStyle>
            <a:defPPr>
              <a:defRPr lang="zh-CN"/>
            </a:defPPr>
            <a:lvl1pPr>
              <a:lnSpc>
                <a:spcPct val="130000"/>
              </a:lnSpc>
              <a:defRPr sz="2000">
                <a:solidFill>
                  <a:schemeClr val="bg1"/>
                </a:solidFill>
              </a:defRPr>
            </a:lvl1pPr>
          </a:lstStyle>
          <a:p>
            <a:r>
              <a:rPr lang="zh-CN" altLang="en-US" sz="3200"/>
              <a:t>kernal32.dll定位方法</a:t>
            </a:r>
            <a:endParaRPr lang="zh-CN" altLang="en-US" sz="3200"/>
          </a:p>
        </p:txBody>
      </p:sp>
      <p:sp>
        <p:nvSpPr>
          <p:cNvPr id="3" name="文本框 2"/>
          <p:cNvSpPr txBox="1"/>
          <p:nvPr>
            <p:custDataLst>
              <p:tags r:id="rId6"/>
            </p:custDataLst>
          </p:nvPr>
        </p:nvSpPr>
        <p:spPr>
          <a:xfrm>
            <a:off x="3165475" y="3370894"/>
            <a:ext cx="4914900" cy="1070056"/>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3200"/>
              <a:t>函数定位方法</a:t>
            </a:r>
            <a:endParaRPr lang="zh-CN" altLang="en-US" sz="3200"/>
          </a:p>
        </p:txBody>
      </p:sp>
      <p:sp>
        <p:nvSpPr>
          <p:cNvPr id="4" name="文本框 3"/>
          <p:cNvSpPr txBox="1"/>
          <p:nvPr>
            <p:custDataLst>
              <p:tags r:id="rId7"/>
            </p:custDataLst>
          </p:nvPr>
        </p:nvSpPr>
        <p:spPr>
          <a:xfrm>
            <a:off x="3165475" y="4969584"/>
            <a:ext cx="4914900" cy="1070056"/>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3200"/>
              <a:t>函数调用</a:t>
            </a:r>
            <a:endParaRPr lang="zh-CN" altLang="en-US" sz="3200"/>
          </a:p>
        </p:txBody>
      </p:sp>
      <p:sp>
        <p:nvSpPr>
          <p:cNvPr id="5" name="文本框 4"/>
          <p:cNvSpPr txBox="1"/>
          <p:nvPr/>
        </p:nvSpPr>
        <p:spPr>
          <a:xfrm>
            <a:off x="7790815" y="1772285"/>
            <a:ext cx="1812925" cy="1198880"/>
          </a:xfrm>
          <a:prstGeom prst="rect">
            <a:avLst/>
          </a:prstGeom>
          <a:noFill/>
        </p:spPr>
        <p:txBody>
          <a:bodyPr wrap="square" rtlCol="0">
            <a:spAutoFit/>
          </a:bodyPr>
          <a:p>
            <a:r>
              <a:rPr lang="en-US" altLang="zh-CN" sz="2400">
                <a:solidFill>
                  <a:schemeClr val="bg1"/>
                </a:solidFill>
              </a:rPr>
              <a:t>TEB</a:t>
            </a:r>
            <a:r>
              <a:rPr lang="zh-CN" altLang="en-US" sz="2400">
                <a:solidFill>
                  <a:schemeClr val="bg1"/>
                </a:solidFill>
              </a:rPr>
              <a:t>结构</a:t>
            </a:r>
            <a:endParaRPr lang="zh-CN" altLang="en-US" sz="2400">
              <a:solidFill>
                <a:schemeClr val="bg1"/>
              </a:solidFill>
            </a:endParaRPr>
          </a:p>
          <a:p>
            <a:endParaRPr lang="zh-CN" altLang="en-US" sz="2400">
              <a:solidFill>
                <a:schemeClr val="bg1"/>
              </a:solidFill>
            </a:endParaRPr>
          </a:p>
          <a:p>
            <a:r>
              <a:rPr lang="en-US" altLang="zh-CN" sz="2400">
                <a:solidFill>
                  <a:schemeClr val="bg1"/>
                </a:solidFill>
              </a:rPr>
              <a:t>LDR</a:t>
            </a:r>
            <a:r>
              <a:rPr lang="zh-CN" altLang="en-US" sz="2400">
                <a:solidFill>
                  <a:schemeClr val="bg1"/>
                </a:solidFill>
              </a:rPr>
              <a:t>结构</a:t>
            </a:r>
            <a:endParaRPr lang="zh-CN" altLang="en-US" sz="2400">
              <a:solidFill>
                <a:schemeClr val="bg1"/>
              </a:solidFill>
            </a:endParaRPr>
          </a:p>
        </p:txBody>
      </p:sp>
      <p:sp>
        <p:nvSpPr>
          <p:cNvPr id="7" name="文本框 6"/>
          <p:cNvSpPr txBox="1"/>
          <p:nvPr/>
        </p:nvSpPr>
        <p:spPr>
          <a:xfrm>
            <a:off x="7966075" y="3675380"/>
            <a:ext cx="1812925" cy="460375"/>
          </a:xfrm>
          <a:prstGeom prst="rect">
            <a:avLst/>
          </a:prstGeom>
          <a:noFill/>
        </p:spPr>
        <p:txBody>
          <a:bodyPr wrap="square" rtlCol="0">
            <a:spAutoFit/>
          </a:bodyPr>
          <a:p>
            <a:r>
              <a:rPr lang="zh-CN" sz="2400">
                <a:solidFill>
                  <a:schemeClr val="bg1"/>
                </a:solidFill>
              </a:rPr>
              <a:t>导入表</a:t>
            </a:r>
            <a:endParaRPr lang="zh-CN" sz="2400">
              <a:solidFill>
                <a:schemeClr val="bg1"/>
              </a:solidFill>
            </a:endParaRPr>
          </a:p>
        </p:txBody>
      </p:sp>
      <p:sp>
        <p:nvSpPr>
          <p:cNvPr id="8" name="文本框 7"/>
          <p:cNvSpPr txBox="1"/>
          <p:nvPr/>
        </p:nvSpPr>
        <p:spPr>
          <a:xfrm>
            <a:off x="7966075" y="4727575"/>
            <a:ext cx="2052955" cy="1938020"/>
          </a:xfrm>
          <a:prstGeom prst="rect">
            <a:avLst/>
          </a:prstGeom>
          <a:noFill/>
        </p:spPr>
        <p:txBody>
          <a:bodyPr wrap="square" rtlCol="0">
            <a:spAutoFit/>
          </a:bodyPr>
          <a:p>
            <a:r>
              <a:rPr lang="zh-CN" altLang="en-US" sz="2400">
                <a:solidFill>
                  <a:schemeClr val="bg1"/>
                </a:solidFill>
              </a:rPr>
              <a:t>寄存器</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空间分配</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参数调用</a:t>
            </a:r>
            <a:endParaRPr lang="zh-CN" altLang="en-US" sz="2400">
              <a:solidFill>
                <a:schemeClr val="bg1"/>
              </a:solidFill>
            </a:endParaRPr>
          </a:p>
        </p:txBody>
      </p:sp>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实例展示</a:t>
            </a:r>
            <a:endParaRPr lang="zh-CN" altLang="en-US" dirty="0"/>
          </a:p>
        </p:txBody>
      </p:sp>
      <p:sp>
        <p:nvSpPr>
          <p:cNvPr id="3" name="内容占位符 2"/>
          <p:cNvSpPr>
            <a:spLocks noGrp="1"/>
          </p:cNvSpPr>
          <p:nvPr>
            <p:ph sz="half" idx="1"/>
            <p:custDataLst>
              <p:tags r:id="rId2"/>
            </p:custDataLst>
          </p:nvPr>
        </p:nvSpPr>
        <p:spPr/>
        <p:txBody>
          <a:bodyPr/>
          <a:lstStyle/>
          <a:p>
            <a:r>
              <a:rPr lang="en-US" altLang="zh-CN" dirty="0"/>
              <a:t>WINDOWS</a:t>
            </a:r>
            <a:r>
              <a:rPr lang="zh-CN" altLang="en-US" dirty="0"/>
              <a:t>平台下具有下载执行功能的</a:t>
            </a:r>
            <a:r>
              <a:rPr lang="en-US" altLang="zh-CN" dirty="0"/>
              <a:t>shellcode</a:t>
            </a:r>
            <a:endParaRPr lang="en-US" altLang="zh-CN" dirty="0"/>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814241" y="2821763"/>
            <a:ext cx="6912768" cy="1165144"/>
          </a:xfrm>
        </p:spPr>
        <p:txBody>
          <a:bodyPr>
            <a:normAutofit fontScale="90000"/>
          </a:bodyPr>
          <a:lstStyle/>
          <a:p>
            <a:r>
              <a:rPr lang="en-US" altLang="zh-CN" dirty="0">
                <a:sym typeface="+mn-ea"/>
              </a:rPr>
              <a:t>Linux</a:t>
            </a:r>
            <a:r>
              <a:rPr lang="zh-CN" altLang="en-US" dirty="0">
                <a:sym typeface="+mn-ea"/>
              </a:rPr>
              <a:t>平台</a:t>
            </a:r>
            <a:br>
              <a:rPr lang="zh-CN" altLang="en-US" dirty="0">
                <a:sym typeface="+mn-ea"/>
              </a:rPr>
            </a:br>
            <a:r>
              <a:rPr lang="zh-CN" altLang="en-US" dirty="0">
                <a:sym typeface="+mn-ea"/>
              </a:rPr>
              <a:t>SHELLCODE开发</a:t>
            </a:r>
            <a:br>
              <a:rPr lang="zh-CN" altLang="en-US" dirty="0">
                <a:solidFill>
                  <a:schemeClr val="bg1"/>
                </a:solidFill>
                <a:latin typeface="+mj-lt"/>
                <a:ea typeface="+mj-ea"/>
                <a:cs typeface="+mj-cs"/>
              </a:rPr>
            </a:br>
            <a:endParaRPr lang="en-US" altLang="zh-CN" smtClean="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custDataLst>
              <p:tags r:id="rId1"/>
            </p:custDataLst>
          </p:nvPr>
        </p:nvSpPr>
        <p:spPr>
          <a:xfrm>
            <a:off x="2255778" y="1734867"/>
            <a:ext cx="2143035" cy="819639"/>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01</a:t>
            </a:r>
            <a:endParaRPr lang="en-US" sz="3600" b="1" kern="1200" dirty="0">
              <a:solidFill>
                <a:schemeClr val="bg1"/>
              </a:solidFill>
            </a:endParaRPr>
          </a:p>
        </p:txBody>
      </p:sp>
      <p:sp>
        <p:nvSpPr>
          <p:cNvPr id="43" name="任意多边形 42"/>
          <p:cNvSpPr/>
          <p:nvPr>
            <p:custDataLst>
              <p:tags r:id="rId2"/>
            </p:custDataLst>
          </p:nvPr>
        </p:nvSpPr>
        <p:spPr>
          <a:xfrm>
            <a:off x="2255778" y="3386330"/>
            <a:ext cx="2143035" cy="819639"/>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2">
              <a:lumMod val="75000"/>
            </a:schemeClr>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02</a:t>
            </a:r>
            <a:endParaRPr lang="en-US" sz="3600" b="1" kern="1200" dirty="0">
              <a:solidFill>
                <a:schemeClr val="bg1"/>
              </a:solidFill>
            </a:endParaRPr>
          </a:p>
        </p:txBody>
      </p:sp>
      <p:sp>
        <p:nvSpPr>
          <p:cNvPr id="7" name="文本框 6"/>
          <p:cNvSpPr txBox="1"/>
          <p:nvPr>
            <p:custDataLst>
              <p:tags r:id="rId3"/>
            </p:custDataLst>
          </p:nvPr>
        </p:nvSpPr>
        <p:spPr>
          <a:xfrm>
            <a:off x="838200" y="658597"/>
            <a:ext cx="10515600" cy="682171"/>
          </a:xfrm>
          <a:prstGeom prst="rect">
            <a:avLst/>
          </a:prstGeom>
        </p:spPr>
        <p:txBody>
          <a:bodyPr vert="horz" lIns="91440" tIns="45720" rIns="91440" bIns="45720" rtlCol="0" anchor="ctr">
            <a:normAutofit/>
          </a:bodyPr>
          <a:lstStyle>
            <a:lvl1pPr>
              <a:lnSpc>
                <a:spcPct val="90000"/>
              </a:lnSpc>
              <a:spcBef>
                <a:spcPct val="0"/>
              </a:spcBef>
              <a:buNone/>
              <a:defRPr sz="4000">
                <a:solidFill>
                  <a:srgbClr val="FFFFFF"/>
                </a:solidFill>
                <a:latin typeface="+mj-lt"/>
                <a:ea typeface="+mj-ea"/>
                <a:cs typeface="+mj-cs"/>
              </a:defRPr>
            </a:lvl1pPr>
          </a:lstStyle>
          <a:p>
            <a:r>
              <a:rPr lang="zh-CN" altLang="en-US" dirty="0">
                <a:solidFill>
                  <a:schemeClr val="bg1"/>
                </a:solidFill>
              </a:rPr>
              <a:t>开发流程</a:t>
            </a:r>
            <a:endParaRPr lang="zh-CN" altLang="en-US" dirty="0">
              <a:solidFill>
                <a:schemeClr val="bg1"/>
              </a:solidFill>
            </a:endParaRPr>
          </a:p>
        </p:txBody>
      </p:sp>
      <p:sp>
        <p:nvSpPr>
          <p:cNvPr id="2" name="文本框 1"/>
          <p:cNvSpPr txBox="1"/>
          <p:nvPr>
            <p:custDataLst>
              <p:tags r:id="rId4"/>
            </p:custDataLst>
          </p:nvPr>
        </p:nvSpPr>
        <p:spPr>
          <a:xfrm>
            <a:off x="4469439" y="1552494"/>
            <a:ext cx="5760411" cy="1254138"/>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sz="2400"/>
              <a:t>将eax寄存器清零，把相应系统调用号存储到该寄存器中。</a:t>
            </a:r>
            <a:endParaRPr sz="2400"/>
          </a:p>
        </p:txBody>
      </p:sp>
      <p:sp>
        <p:nvSpPr>
          <p:cNvPr id="3" name="文本框 2"/>
          <p:cNvSpPr txBox="1"/>
          <p:nvPr>
            <p:custDataLst>
              <p:tags r:id="rId5"/>
            </p:custDataLst>
          </p:nvPr>
        </p:nvSpPr>
        <p:spPr>
          <a:xfrm>
            <a:off x="4469439" y="3172207"/>
            <a:ext cx="5760411" cy="1254138"/>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2400"/>
              <a:t>使用其他寄存器保存系统调用需要的参数</a:t>
            </a:r>
            <a:endParaRPr lang="zh-CN" altLang="en-US" sz="2400"/>
          </a:p>
        </p:txBody>
      </p:sp>
      <p:sp>
        <p:nvSpPr>
          <p:cNvPr id="4" name="任意多边形 3"/>
          <p:cNvSpPr/>
          <p:nvPr>
            <p:custDataLst>
              <p:tags r:id="rId6"/>
            </p:custDataLst>
          </p:nvPr>
        </p:nvSpPr>
        <p:spPr>
          <a:xfrm>
            <a:off x="2255778" y="5005117"/>
            <a:ext cx="2143035" cy="819639"/>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p>
            <a:pPr lvl="0" algn="ctr" defTabSz="355600">
              <a:lnSpc>
                <a:spcPct val="90000"/>
              </a:lnSpc>
              <a:spcBef>
                <a:spcPct val="0"/>
              </a:spcBef>
              <a:spcAft>
                <a:spcPct val="35000"/>
              </a:spcAft>
            </a:pPr>
            <a:r>
              <a:rPr lang="en-US" sz="3600" b="1" kern="1200">
                <a:solidFill>
                  <a:schemeClr val="bg1"/>
                </a:solidFill>
              </a:rPr>
              <a:t>03</a:t>
            </a:r>
            <a:endParaRPr lang="en-US" sz="3600" b="1" kern="1200" dirty="0">
              <a:solidFill>
                <a:schemeClr val="bg1"/>
              </a:solidFill>
            </a:endParaRPr>
          </a:p>
        </p:txBody>
      </p:sp>
      <p:sp>
        <p:nvSpPr>
          <p:cNvPr id="5" name="文本框 4"/>
          <p:cNvSpPr txBox="1"/>
          <p:nvPr>
            <p:custDataLst>
              <p:tags r:id="rId7"/>
            </p:custDataLst>
          </p:nvPr>
        </p:nvSpPr>
        <p:spPr>
          <a:xfrm>
            <a:off x="4532939" y="4775582"/>
            <a:ext cx="5760411" cy="1254138"/>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2400"/>
              <a:t>借助中断指令或快速系统调用指令，使所有操作转移到内核中的系统调用处理程序</a:t>
            </a:r>
            <a:endParaRPr lang="zh-CN" altLang="en-US" sz="2400"/>
          </a:p>
        </p:txBody>
      </p:sp>
    </p:spTree>
    <p:custDataLst>
      <p:tags r:id="rId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custDataLst>
              <p:tags r:id="rId1"/>
            </p:custDataLst>
          </p:nvPr>
        </p:nvSpPr>
        <p:spPr>
          <a:xfrm>
            <a:off x="1333195" y="2312968"/>
            <a:ext cx="2399683" cy="917798"/>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01</a:t>
            </a:r>
            <a:endParaRPr lang="en-US" sz="3600" b="1" kern="1200" dirty="0">
              <a:solidFill>
                <a:schemeClr val="bg1"/>
              </a:solidFill>
            </a:endParaRPr>
          </a:p>
        </p:txBody>
      </p:sp>
      <p:sp>
        <p:nvSpPr>
          <p:cNvPr id="43" name="任意多边形 42"/>
          <p:cNvSpPr/>
          <p:nvPr>
            <p:custDataLst>
              <p:tags r:id="rId2"/>
            </p:custDataLst>
          </p:nvPr>
        </p:nvSpPr>
        <p:spPr>
          <a:xfrm>
            <a:off x="1333195" y="4162209"/>
            <a:ext cx="2399683" cy="917798"/>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2">
              <a:lumMod val="75000"/>
            </a:schemeClr>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02</a:t>
            </a:r>
            <a:endParaRPr lang="en-US" sz="3600" b="1" kern="1200" dirty="0">
              <a:solidFill>
                <a:schemeClr val="bg1"/>
              </a:solidFill>
            </a:endParaRPr>
          </a:p>
        </p:txBody>
      </p:sp>
      <p:sp>
        <p:nvSpPr>
          <p:cNvPr id="7" name="文本框 6"/>
          <p:cNvSpPr txBox="1"/>
          <p:nvPr>
            <p:custDataLst>
              <p:tags r:id="rId3"/>
            </p:custDataLst>
          </p:nvPr>
        </p:nvSpPr>
        <p:spPr>
          <a:xfrm>
            <a:off x="838200" y="658597"/>
            <a:ext cx="10515600" cy="682171"/>
          </a:xfrm>
          <a:prstGeom prst="rect">
            <a:avLst/>
          </a:prstGeom>
        </p:spPr>
        <p:txBody>
          <a:bodyPr vert="horz" lIns="91440" tIns="45720" rIns="91440" bIns="45720" rtlCol="0" anchor="ctr">
            <a:normAutofit/>
          </a:bodyPr>
          <a:lstStyle>
            <a:lvl1pPr>
              <a:lnSpc>
                <a:spcPct val="90000"/>
              </a:lnSpc>
              <a:spcBef>
                <a:spcPct val="0"/>
              </a:spcBef>
              <a:buNone/>
              <a:defRPr sz="4000">
                <a:solidFill>
                  <a:srgbClr val="FFFFFF"/>
                </a:solidFill>
                <a:latin typeface="+mj-lt"/>
                <a:ea typeface="+mj-ea"/>
                <a:cs typeface="+mj-cs"/>
              </a:defRPr>
            </a:lvl1pPr>
          </a:lstStyle>
          <a:p>
            <a:r>
              <a:rPr lang="zh-CN" altLang="en-US" dirty="0">
                <a:solidFill>
                  <a:schemeClr val="bg1"/>
                </a:solidFill>
              </a:rPr>
              <a:t>关键技术</a:t>
            </a:r>
            <a:endParaRPr lang="zh-CN" altLang="en-US" dirty="0">
              <a:solidFill>
                <a:schemeClr val="bg1"/>
              </a:solidFill>
            </a:endParaRPr>
          </a:p>
        </p:txBody>
      </p:sp>
      <p:sp>
        <p:nvSpPr>
          <p:cNvPr id="2" name="文本框 1"/>
          <p:cNvSpPr txBox="1"/>
          <p:nvPr>
            <p:custDataLst>
              <p:tags r:id="rId4"/>
            </p:custDataLst>
          </p:nvPr>
        </p:nvSpPr>
        <p:spPr>
          <a:xfrm>
            <a:off x="3811962" y="2108754"/>
            <a:ext cx="6450273" cy="1404333"/>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sz="2400">
                <a:latin typeface="+mj-ea"/>
                <a:ea typeface="+mj-ea"/>
              </a:rPr>
              <a:t>借助execve系统调用执行其他程序</a:t>
            </a:r>
            <a:endParaRPr sz="2400">
              <a:latin typeface="+mj-ea"/>
              <a:ea typeface="+mj-ea"/>
            </a:endParaRPr>
          </a:p>
        </p:txBody>
      </p:sp>
      <p:sp>
        <p:nvSpPr>
          <p:cNvPr id="3" name="文本框 2"/>
          <p:cNvSpPr txBox="1"/>
          <p:nvPr>
            <p:custDataLst>
              <p:tags r:id="rId5"/>
            </p:custDataLst>
          </p:nvPr>
        </p:nvSpPr>
        <p:spPr>
          <a:xfrm>
            <a:off x="3811962" y="3922442"/>
            <a:ext cx="6450273" cy="1404333"/>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2400"/>
              <a:t>execve系统调用执行成功的判断</a:t>
            </a:r>
            <a:endParaRPr lang="zh-CN" altLang="en-US" sz="2400"/>
          </a:p>
        </p:txBody>
      </p:sp>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643255"/>
            <a:ext cx="10515600" cy="1325563"/>
          </a:xfrm>
        </p:spPr>
        <p:txBody>
          <a:bodyPr>
            <a:normAutofit fontScale="90000"/>
          </a:bodyPr>
          <a:lstStyle/>
          <a:p>
            <a:r>
              <a:rPr>
                <a:latin typeface="+mj-ea"/>
                <a:sym typeface="+mn-ea"/>
              </a:rPr>
              <a:t>借助execve系统调用执行其他程序</a:t>
            </a:r>
            <a:r>
              <a:rPr lang="zh-CN">
                <a:latin typeface="+mj-ea"/>
                <a:sym typeface="+mn-ea"/>
              </a:rPr>
              <a:t>（以执行/bin/sh为例）</a:t>
            </a:r>
            <a:br>
              <a:rPr>
                <a:latin typeface="+mj-ea"/>
                <a:ea typeface="+mj-ea"/>
              </a:rPr>
            </a:br>
            <a:endParaRPr lang="zh-CN" altLang="en-US" dirty="0"/>
          </a:p>
        </p:txBody>
      </p:sp>
      <p:sp>
        <p:nvSpPr>
          <p:cNvPr id="3" name="内容占位符 2"/>
          <p:cNvSpPr>
            <a:spLocks noGrp="1"/>
          </p:cNvSpPr>
          <p:nvPr>
            <p:ph idx="1"/>
            <p:custDataLst>
              <p:tags r:id="rId2"/>
            </p:custDataLst>
          </p:nvPr>
        </p:nvSpPr>
        <p:spPr>
          <a:xfrm>
            <a:off x="838200" y="1825625"/>
            <a:ext cx="10515600" cy="4613910"/>
          </a:xfrm>
        </p:spPr>
        <p:txBody>
          <a:bodyPr>
            <a:normAutofit fontScale="60000"/>
          </a:bodyPr>
          <a:lstStyle/>
          <a:p>
            <a:pPr marL="0" indent="0">
              <a:buNone/>
            </a:pPr>
            <a:endParaRPr lang="zh-CN" altLang="en-US" sz="2800" dirty="0"/>
          </a:p>
          <a:p>
            <a:r>
              <a:rPr lang="zh-CN" altLang="en-US" sz="2800" dirty="0"/>
              <a:t>xor ea</a:t>
            </a:r>
            <a:r>
              <a:rPr lang="en-US" altLang="zh-CN" sz="2800" dirty="0"/>
              <a:t>x,eax                       </a:t>
            </a:r>
            <a:endParaRPr lang="en-US" altLang="zh-CN" sz="2800" dirty="0"/>
          </a:p>
          <a:p>
            <a:r>
              <a:rPr lang="zh-CN" altLang="en-US" sz="2800" dirty="0"/>
              <a:t>push eax                  </a:t>
            </a:r>
            <a:endParaRPr lang="zh-CN" altLang="en-US" sz="2800" dirty="0"/>
          </a:p>
          <a:p>
            <a:r>
              <a:rPr lang="zh-CN" altLang="en-US" sz="2800" dirty="0"/>
              <a:t>push 0x68732f2f</a:t>
            </a:r>
            <a:endParaRPr lang="zh-CN" altLang="en-US" sz="2800" dirty="0"/>
          </a:p>
          <a:p>
            <a:r>
              <a:rPr lang="zh-CN" altLang="en-US" sz="2800" dirty="0"/>
              <a:t>push 0x6e69622f               </a:t>
            </a:r>
            <a:endParaRPr lang="zh-CN" altLang="en-US" sz="2800" dirty="0"/>
          </a:p>
          <a:p>
            <a:r>
              <a:rPr lang="zh-CN" altLang="en-US" sz="2800" dirty="0"/>
              <a:t>mov ebx,esp           </a:t>
            </a:r>
            <a:endParaRPr lang="zh-CN" altLang="en-US" sz="2800" dirty="0"/>
          </a:p>
          <a:p>
            <a:r>
              <a:rPr lang="zh-CN" altLang="en-US" sz="2800" dirty="0"/>
              <a:t>push edx </a:t>
            </a:r>
            <a:endParaRPr lang="zh-CN" altLang="en-US" sz="2800" dirty="0"/>
          </a:p>
          <a:p>
            <a:r>
              <a:rPr lang="zh-CN" altLang="en-US" sz="2800" dirty="0"/>
              <a:t>push ebx                            </a:t>
            </a:r>
            <a:endParaRPr lang="zh-CN" altLang="en-US" sz="2800" dirty="0"/>
          </a:p>
          <a:p>
            <a:r>
              <a:rPr lang="zh-CN" altLang="en-US" sz="2800" dirty="0"/>
              <a:t>mov ecx,esp            </a:t>
            </a:r>
            <a:endParaRPr lang="zh-CN" altLang="en-US" sz="2800" dirty="0"/>
          </a:p>
          <a:p>
            <a:r>
              <a:rPr lang="zh-CN" altLang="en-US" sz="2800" dirty="0"/>
              <a:t>xor eax,eax</a:t>
            </a:r>
            <a:endParaRPr lang="zh-CN" altLang="en-US" sz="2800" dirty="0"/>
          </a:p>
          <a:p>
            <a:r>
              <a:rPr lang="zh-CN" altLang="en-US" sz="2800" dirty="0"/>
              <a:t>mov al,0xb                         </a:t>
            </a:r>
            <a:endParaRPr lang="zh-CN" altLang="en-US" sz="2800" dirty="0"/>
          </a:p>
          <a:p>
            <a:r>
              <a:rPr lang="zh-CN" altLang="en-US" sz="2800" dirty="0"/>
              <a:t>int 0x80</a:t>
            </a:r>
            <a:endParaRPr lang="zh-CN" altLang="en-US" sz="2800" dirty="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execve系统调用成功的判断</a:t>
            </a:r>
            <a:endParaRPr lang="zh-CN" altLang="en-US" dirty="0"/>
          </a:p>
        </p:txBody>
      </p:sp>
      <p:sp>
        <p:nvSpPr>
          <p:cNvPr id="3" name="内容占位符 2"/>
          <p:cNvSpPr>
            <a:spLocks noGrp="1"/>
          </p:cNvSpPr>
          <p:nvPr>
            <p:ph idx="1"/>
            <p:custDataLst>
              <p:tags r:id="rId2"/>
            </p:custDataLst>
          </p:nvPr>
        </p:nvSpPr>
        <p:spPr/>
        <p:txBody>
          <a:bodyPr>
            <a:normAutofit lnSpcReduction="10000"/>
          </a:bodyPr>
          <a:lstStyle/>
          <a:p>
            <a:r>
              <a:rPr lang="zh-CN" altLang="en-US" sz="2800" dirty="0"/>
              <a:t>start</a:t>
            </a:r>
            <a:endParaRPr lang="zh-CN" altLang="en-US" sz="2800" dirty="0"/>
          </a:p>
          <a:p>
            <a:r>
              <a:rPr lang="zh-CN" altLang="en-US" sz="2800" dirty="0"/>
              <a:t>    	  fork</a:t>
            </a:r>
            <a:endParaRPr lang="zh-CN" altLang="en-US" sz="2800" dirty="0"/>
          </a:p>
          <a:p>
            <a:r>
              <a:rPr lang="zh-CN" altLang="en-US" sz="2800" dirty="0"/>
              <a:t>    	  cmp</a:t>
            </a:r>
            <a:endParaRPr lang="zh-CN" altLang="en-US" sz="2800" dirty="0"/>
          </a:p>
          <a:p>
            <a:r>
              <a:rPr lang="zh-CN" altLang="en-US" sz="2800" dirty="0"/>
              <a:t>    	  if child goto child</a:t>
            </a:r>
            <a:endParaRPr lang="zh-CN" altLang="en-US" sz="2800" dirty="0"/>
          </a:p>
          <a:p>
            <a:r>
              <a:rPr lang="zh-CN" altLang="en-US" sz="2800" dirty="0"/>
              <a:t>    	  wait for child</a:t>
            </a:r>
            <a:endParaRPr lang="zh-CN" altLang="en-US" sz="2800" dirty="0"/>
          </a:p>
          <a:p>
            <a:r>
              <a:rPr lang="zh-CN" altLang="en-US" sz="2800" dirty="0"/>
              <a:t>    	  other action</a:t>
            </a:r>
            <a:endParaRPr lang="zh-CN" altLang="en-US" sz="2800" dirty="0"/>
          </a:p>
          <a:p>
            <a:r>
              <a:rPr lang="zh-CN" altLang="en-US" sz="2800" dirty="0"/>
              <a:t>    	  child:</a:t>
            </a:r>
            <a:endParaRPr lang="zh-CN" altLang="en-US" sz="2800" dirty="0"/>
          </a:p>
          <a:p>
            <a:r>
              <a:rPr lang="zh-CN" altLang="en-US" sz="2800" dirty="0"/>
              <a:t>    		execve</a:t>
            </a:r>
            <a:endParaRPr lang="zh-CN" altLang="en-US" sz="2800" dirty="0"/>
          </a:p>
          <a:p>
            <a:r>
              <a:rPr lang="zh-CN" altLang="en-US" sz="2800" dirty="0"/>
              <a:t> end</a:t>
            </a:r>
            <a:endParaRPr lang="zh-CN" altLang="en-US" sz="2800" dirty="0"/>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590665" y="1523365"/>
            <a:ext cx="500380" cy="4749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3" name="梯形 2"/>
          <p:cNvSpPr/>
          <p:nvPr>
            <p:custDataLst>
              <p:tags r:id="rId2"/>
            </p:custDataLst>
          </p:nvPr>
        </p:nvSpPr>
        <p:spPr>
          <a:xfrm rot="16200000">
            <a:off x="7019072" y="1254473"/>
            <a:ext cx="5590691" cy="4755172"/>
          </a:xfrm>
          <a:prstGeom prst="trapezoid">
            <a:avLst>
              <a:gd name="adj" fmla="val 14046"/>
            </a:avLst>
          </a:prstGeom>
          <a:gradFill>
            <a:gsLst>
              <a:gs pos="0">
                <a:schemeClr val="accent1"/>
              </a:gs>
              <a:gs pos="50000">
                <a:schemeClr val="accent1">
                  <a:alpha val="50000"/>
                </a:schemeClr>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7" name="TextBox 6"/>
          <p:cNvSpPr txBox="1"/>
          <p:nvPr>
            <p:custDataLst>
              <p:tags r:id="rId3"/>
            </p:custDataLst>
          </p:nvPr>
        </p:nvSpPr>
        <p:spPr>
          <a:xfrm>
            <a:off x="1223770" y="1530122"/>
            <a:ext cx="5065652" cy="402291"/>
          </a:xfrm>
          <a:prstGeom prst="rect">
            <a:avLst/>
          </a:prstGeom>
          <a:noFill/>
        </p:spPr>
        <p:txBody>
          <a:bodyPr wrap="square" lIns="90000" tIns="46800" rIns="90000" bIns="46800" rtlCol="0" anchor="ctr">
            <a:normAutofit/>
          </a:bodyPr>
          <a:lstStyle/>
          <a:p>
            <a:pPr algn="r"/>
            <a:r>
              <a:rPr lang="zh-CN" altLang="en-US" sz="2000" dirty="0">
                <a:solidFill>
                  <a:schemeClr val="bg1"/>
                </a:solidFill>
                <a:latin typeface="+mj-lt"/>
                <a:ea typeface="+mj-ea"/>
                <a:cs typeface="+mj-cs"/>
              </a:rPr>
              <a:t>研究背景</a:t>
            </a:r>
            <a:endParaRPr lang="zh-CN" altLang="en-US" sz="2000" dirty="0">
              <a:solidFill>
                <a:schemeClr val="bg1"/>
              </a:solidFill>
              <a:latin typeface="+mj-lt"/>
              <a:ea typeface="+mj-ea"/>
              <a:cs typeface="+mj-cs"/>
            </a:endParaRPr>
          </a:p>
        </p:txBody>
      </p:sp>
      <p:sp>
        <p:nvSpPr>
          <p:cNvPr id="25" name="TextBox 24"/>
          <p:cNvSpPr txBox="1"/>
          <p:nvPr>
            <p:custDataLst>
              <p:tags r:id="rId4"/>
            </p:custDataLst>
          </p:nvPr>
        </p:nvSpPr>
        <p:spPr>
          <a:xfrm>
            <a:off x="6652260" y="1530350"/>
            <a:ext cx="545465" cy="521970"/>
          </a:xfrm>
          <a:prstGeom prst="rect">
            <a:avLst/>
          </a:prstGeom>
          <a:noFill/>
        </p:spPr>
        <p:txBody>
          <a:bodyPr wrap="square" rtlCol="0">
            <a:spAutoFit/>
          </a:bodyPr>
          <a:lstStyle/>
          <a:p>
            <a:r>
              <a:rPr lang="en-US" altLang="zh-CN" sz="2800" dirty="0">
                <a:solidFill>
                  <a:schemeClr val="bg1"/>
                </a:solidFill>
              </a:rPr>
              <a:t>1</a:t>
            </a:r>
            <a:endParaRPr lang="zh-CN" altLang="en-US" sz="2800" dirty="0">
              <a:solidFill>
                <a:schemeClr val="bg1"/>
              </a:solidFill>
            </a:endParaRPr>
          </a:p>
        </p:txBody>
      </p:sp>
      <p:sp>
        <p:nvSpPr>
          <p:cNvPr id="29" name="TextBox 28"/>
          <p:cNvSpPr txBox="1"/>
          <p:nvPr>
            <p:custDataLst>
              <p:tags r:id="rId5"/>
            </p:custDataLst>
          </p:nvPr>
        </p:nvSpPr>
        <p:spPr>
          <a:xfrm>
            <a:off x="7444641" y="2521552"/>
            <a:ext cx="4653280" cy="2061210"/>
          </a:xfrm>
          <a:prstGeom prst="rect">
            <a:avLst/>
          </a:prstGeom>
          <a:noFill/>
        </p:spPr>
        <p:txBody>
          <a:bodyPr wrap="none" rtlCol="0">
            <a:spAutoFit/>
          </a:bodyPr>
          <a:lstStyle/>
          <a:p>
            <a:r>
              <a:rPr lang="zh-CN" altLang="en-US" sz="6400" smtClean="0">
                <a:solidFill>
                  <a:schemeClr val="bg1"/>
                </a:solidFill>
                <a:latin typeface="+mj-lt"/>
                <a:ea typeface="+mj-ea"/>
                <a:cs typeface="+mj-cs"/>
              </a:rPr>
              <a:t>目录</a:t>
            </a:r>
            <a:endParaRPr lang="zh-CN" altLang="en-US" sz="6400" smtClean="0">
              <a:solidFill>
                <a:schemeClr val="bg1"/>
              </a:solidFill>
              <a:latin typeface="+mj-lt"/>
              <a:ea typeface="+mj-ea"/>
              <a:cs typeface="+mj-cs"/>
            </a:endParaRPr>
          </a:p>
          <a:p>
            <a:r>
              <a:rPr lang="zh-CN" altLang="en-US" sz="6400" smtClean="0">
                <a:solidFill>
                  <a:schemeClr val="bg1"/>
                </a:solidFill>
                <a:latin typeface="+mj-lt"/>
                <a:ea typeface="+mj-ea"/>
                <a:cs typeface="+mj-cs"/>
              </a:rPr>
              <a:t>CONTENTS</a:t>
            </a:r>
            <a:endParaRPr lang="zh-CN" altLang="en-US" sz="6400" smtClean="0">
              <a:solidFill>
                <a:schemeClr val="bg1"/>
              </a:solidFill>
              <a:latin typeface="+mj-lt"/>
              <a:ea typeface="+mj-ea"/>
              <a:cs typeface="+mj-cs"/>
            </a:endParaRPr>
          </a:p>
        </p:txBody>
      </p:sp>
      <p:sp>
        <p:nvSpPr>
          <p:cNvPr id="43" name="TextBox 6"/>
          <p:cNvSpPr txBox="1"/>
          <p:nvPr>
            <p:custDataLst>
              <p:tags r:id="rId6"/>
            </p:custDataLst>
          </p:nvPr>
        </p:nvSpPr>
        <p:spPr>
          <a:xfrm>
            <a:off x="1226310" y="2151390"/>
            <a:ext cx="5065652" cy="402291"/>
          </a:xfrm>
          <a:prstGeom prst="rect">
            <a:avLst/>
          </a:prstGeom>
          <a:noFill/>
        </p:spPr>
        <p:txBody>
          <a:bodyPr wrap="square" lIns="90000" tIns="46800" rIns="90000" bIns="46800" rtlCol="0" anchor="ctr">
            <a:normAutofit/>
          </a:bodyPr>
          <a:lstStyle/>
          <a:p>
            <a:pPr algn="r"/>
            <a:r>
              <a:rPr lang="zh-CN" altLang="en-US" sz="2000" dirty="0">
                <a:solidFill>
                  <a:schemeClr val="bg1"/>
                </a:solidFill>
                <a:latin typeface="+mj-lt"/>
                <a:ea typeface="+mj-ea"/>
                <a:cs typeface="+mj-cs"/>
              </a:rPr>
              <a:t>windows平台SHELLCODE开发基本原理</a:t>
            </a:r>
            <a:endParaRPr lang="zh-CN" altLang="en-US" sz="2000" dirty="0">
              <a:solidFill>
                <a:schemeClr val="bg1"/>
              </a:solidFill>
              <a:latin typeface="+mj-lt"/>
              <a:ea typeface="+mj-ea"/>
              <a:cs typeface="+mj-cs"/>
            </a:endParaRPr>
          </a:p>
        </p:txBody>
      </p:sp>
      <p:sp>
        <p:nvSpPr>
          <p:cNvPr id="46" name="TextBox 6"/>
          <p:cNvSpPr txBox="1"/>
          <p:nvPr>
            <p:custDataLst>
              <p:tags r:id="rId7"/>
            </p:custDataLst>
          </p:nvPr>
        </p:nvSpPr>
        <p:spPr>
          <a:xfrm>
            <a:off x="1226310" y="2789676"/>
            <a:ext cx="5065652" cy="402291"/>
          </a:xfrm>
          <a:prstGeom prst="rect">
            <a:avLst/>
          </a:prstGeom>
          <a:noFill/>
        </p:spPr>
        <p:txBody>
          <a:bodyPr wrap="square" lIns="90000" tIns="46800" rIns="90000" bIns="46800" rtlCol="0" anchor="ctr">
            <a:normAutofit/>
          </a:bodyPr>
          <a:lstStyle/>
          <a:p>
            <a:pPr algn="r"/>
            <a:r>
              <a:rPr lang="en-US" altLang="zh-CN" sz="2000" dirty="0">
                <a:solidFill>
                  <a:schemeClr val="bg1"/>
                </a:solidFill>
                <a:latin typeface="+mj-lt"/>
                <a:ea typeface="+mj-ea"/>
                <a:cs typeface="+mj-cs"/>
              </a:rPr>
              <a:t>LInux</a:t>
            </a:r>
            <a:r>
              <a:rPr lang="zh-CN" altLang="en-US" sz="2000" dirty="0">
                <a:solidFill>
                  <a:schemeClr val="bg1"/>
                </a:solidFill>
                <a:latin typeface="+mj-lt"/>
                <a:ea typeface="+mj-ea"/>
                <a:cs typeface="+mj-cs"/>
              </a:rPr>
              <a:t>平台SHELLCODE开发基本原理</a:t>
            </a:r>
            <a:endParaRPr lang="zh-CN" altLang="en-US" sz="2000" dirty="0">
              <a:solidFill>
                <a:schemeClr val="bg1"/>
              </a:solidFill>
              <a:latin typeface="+mj-lt"/>
              <a:ea typeface="+mj-ea"/>
              <a:cs typeface="+mj-cs"/>
            </a:endParaRPr>
          </a:p>
        </p:txBody>
      </p:sp>
      <p:sp>
        <p:nvSpPr>
          <p:cNvPr id="49" name="TextBox 6"/>
          <p:cNvSpPr txBox="1"/>
          <p:nvPr>
            <p:custDataLst>
              <p:tags r:id="rId8"/>
            </p:custDataLst>
          </p:nvPr>
        </p:nvSpPr>
        <p:spPr>
          <a:xfrm>
            <a:off x="1238375" y="3426812"/>
            <a:ext cx="5065652" cy="402291"/>
          </a:xfrm>
          <a:prstGeom prst="rect">
            <a:avLst/>
          </a:prstGeom>
          <a:noFill/>
        </p:spPr>
        <p:txBody>
          <a:bodyPr wrap="square" lIns="90000" tIns="46800" rIns="90000" bIns="46800" rtlCol="0" anchor="ctr">
            <a:normAutofit/>
          </a:bodyPr>
          <a:lstStyle/>
          <a:p>
            <a:pPr algn="r"/>
            <a:r>
              <a:rPr lang="en-US" altLang="zh-CN" sz="2000" dirty="0">
                <a:solidFill>
                  <a:schemeClr val="bg1"/>
                </a:solidFill>
                <a:latin typeface="+mj-lt"/>
                <a:ea typeface="+mj-ea"/>
                <a:cs typeface="+mj-lt"/>
              </a:rPr>
              <a:t>SHELLCODE</a:t>
            </a:r>
            <a:r>
              <a:rPr lang="zh-CN" altLang="en-US" sz="2000" dirty="0">
                <a:solidFill>
                  <a:schemeClr val="bg1"/>
                </a:solidFill>
                <a:latin typeface="+mj-lt"/>
                <a:ea typeface="+mj-ea"/>
                <a:cs typeface="+mj-lt"/>
              </a:rPr>
              <a:t>主要类型及实例讲解</a:t>
            </a:r>
            <a:endParaRPr lang="zh-CN" altLang="en-US" sz="2000" dirty="0">
              <a:solidFill>
                <a:schemeClr val="bg1"/>
              </a:solidFill>
              <a:latin typeface="+mj-lt"/>
              <a:ea typeface="+mj-ea"/>
              <a:cs typeface="+mj-lt"/>
            </a:endParaRPr>
          </a:p>
        </p:txBody>
      </p:sp>
      <p:sp>
        <p:nvSpPr>
          <p:cNvPr id="9" name="矩形 8"/>
          <p:cNvSpPr/>
          <p:nvPr>
            <p:custDataLst>
              <p:tags r:id="rId9"/>
            </p:custDataLst>
          </p:nvPr>
        </p:nvSpPr>
        <p:spPr>
          <a:xfrm>
            <a:off x="6590665" y="2151380"/>
            <a:ext cx="500380" cy="4749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3200">
              <a:solidFill>
                <a:schemeClr val="bg1"/>
              </a:solidFill>
            </a:endParaRPr>
          </a:p>
        </p:txBody>
      </p:sp>
      <p:sp>
        <p:nvSpPr>
          <p:cNvPr id="10" name="矩形 9"/>
          <p:cNvSpPr/>
          <p:nvPr>
            <p:custDataLst>
              <p:tags r:id="rId10"/>
            </p:custDataLst>
          </p:nvPr>
        </p:nvSpPr>
        <p:spPr>
          <a:xfrm>
            <a:off x="6590665" y="2789555"/>
            <a:ext cx="500380" cy="4749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11" name="矩形 10"/>
          <p:cNvSpPr/>
          <p:nvPr>
            <p:custDataLst>
              <p:tags r:id="rId11"/>
            </p:custDataLst>
          </p:nvPr>
        </p:nvSpPr>
        <p:spPr>
          <a:xfrm>
            <a:off x="6590665" y="3427095"/>
            <a:ext cx="500380" cy="4749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12" name="矩形 11"/>
          <p:cNvSpPr/>
          <p:nvPr>
            <p:custDataLst>
              <p:tags r:id="rId12"/>
            </p:custDataLst>
          </p:nvPr>
        </p:nvSpPr>
        <p:spPr>
          <a:xfrm>
            <a:off x="6590665" y="4064000"/>
            <a:ext cx="500380" cy="4749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13" name="矩形 12"/>
          <p:cNvSpPr/>
          <p:nvPr>
            <p:custDataLst>
              <p:tags r:id="rId13"/>
            </p:custDataLst>
          </p:nvPr>
        </p:nvSpPr>
        <p:spPr>
          <a:xfrm>
            <a:off x="6590665" y="4672965"/>
            <a:ext cx="500380" cy="4749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14" name="矩形 13"/>
          <p:cNvSpPr/>
          <p:nvPr>
            <p:custDataLst>
              <p:tags r:id="rId14"/>
            </p:custDataLst>
          </p:nvPr>
        </p:nvSpPr>
        <p:spPr>
          <a:xfrm>
            <a:off x="6590665" y="5271770"/>
            <a:ext cx="500380" cy="4749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15" name="TextBox 24"/>
          <p:cNvSpPr txBox="1"/>
          <p:nvPr>
            <p:custDataLst>
              <p:tags r:id="rId15"/>
            </p:custDataLst>
          </p:nvPr>
        </p:nvSpPr>
        <p:spPr>
          <a:xfrm>
            <a:off x="6652260" y="2151380"/>
            <a:ext cx="545465" cy="521970"/>
          </a:xfrm>
          <a:prstGeom prst="rect">
            <a:avLst/>
          </a:prstGeom>
          <a:noFill/>
        </p:spPr>
        <p:txBody>
          <a:bodyPr wrap="square" rtlCol="0">
            <a:spAutoFit/>
          </a:bodyPr>
          <a:p>
            <a:r>
              <a:rPr lang="en-US" altLang="zh-CN" sz="2800" dirty="0">
                <a:solidFill>
                  <a:schemeClr val="bg1"/>
                </a:solidFill>
              </a:rPr>
              <a:t>2</a:t>
            </a:r>
            <a:endParaRPr lang="en-US" altLang="zh-CN" sz="2800" dirty="0">
              <a:solidFill>
                <a:schemeClr val="bg1"/>
              </a:solidFill>
            </a:endParaRPr>
          </a:p>
        </p:txBody>
      </p:sp>
      <p:sp>
        <p:nvSpPr>
          <p:cNvPr id="16" name="TextBox 24"/>
          <p:cNvSpPr txBox="1"/>
          <p:nvPr>
            <p:custDataLst>
              <p:tags r:id="rId16"/>
            </p:custDataLst>
          </p:nvPr>
        </p:nvSpPr>
        <p:spPr>
          <a:xfrm>
            <a:off x="6652260" y="2789555"/>
            <a:ext cx="545465" cy="521970"/>
          </a:xfrm>
          <a:prstGeom prst="rect">
            <a:avLst/>
          </a:prstGeom>
          <a:noFill/>
        </p:spPr>
        <p:txBody>
          <a:bodyPr wrap="square" rtlCol="0">
            <a:spAutoFit/>
          </a:bodyPr>
          <a:lstStyle/>
          <a:p>
            <a:r>
              <a:rPr lang="en-US" altLang="zh-CN" sz="2800" dirty="0">
                <a:solidFill>
                  <a:schemeClr val="bg1"/>
                </a:solidFill>
              </a:rPr>
              <a:t>3</a:t>
            </a:r>
            <a:endParaRPr lang="en-US" altLang="zh-CN" sz="2800" dirty="0">
              <a:solidFill>
                <a:schemeClr val="bg1"/>
              </a:solidFill>
            </a:endParaRPr>
          </a:p>
        </p:txBody>
      </p:sp>
      <p:sp>
        <p:nvSpPr>
          <p:cNvPr id="17" name="TextBox 24"/>
          <p:cNvSpPr txBox="1"/>
          <p:nvPr>
            <p:custDataLst>
              <p:tags r:id="rId17"/>
            </p:custDataLst>
          </p:nvPr>
        </p:nvSpPr>
        <p:spPr>
          <a:xfrm>
            <a:off x="6652260" y="3427095"/>
            <a:ext cx="545465" cy="521970"/>
          </a:xfrm>
          <a:prstGeom prst="rect">
            <a:avLst/>
          </a:prstGeom>
          <a:noFill/>
        </p:spPr>
        <p:txBody>
          <a:bodyPr wrap="square" rtlCol="0">
            <a:spAutoFit/>
          </a:bodyPr>
          <a:lstStyle/>
          <a:p>
            <a:r>
              <a:rPr lang="en-US" altLang="zh-CN" sz="2800" dirty="0">
                <a:solidFill>
                  <a:schemeClr val="bg1"/>
                </a:solidFill>
              </a:rPr>
              <a:t>4</a:t>
            </a:r>
            <a:endParaRPr lang="en-US" altLang="zh-CN" sz="2800" dirty="0">
              <a:solidFill>
                <a:schemeClr val="bg1"/>
              </a:solidFill>
            </a:endParaRPr>
          </a:p>
        </p:txBody>
      </p:sp>
      <p:sp>
        <p:nvSpPr>
          <p:cNvPr id="18" name="TextBox 24"/>
          <p:cNvSpPr txBox="1"/>
          <p:nvPr>
            <p:custDataLst>
              <p:tags r:id="rId18"/>
            </p:custDataLst>
          </p:nvPr>
        </p:nvSpPr>
        <p:spPr>
          <a:xfrm>
            <a:off x="6652260" y="4092575"/>
            <a:ext cx="545465" cy="521970"/>
          </a:xfrm>
          <a:prstGeom prst="rect">
            <a:avLst/>
          </a:prstGeom>
          <a:noFill/>
        </p:spPr>
        <p:txBody>
          <a:bodyPr wrap="square" rtlCol="0">
            <a:spAutoFit/>
          </a:bodyPr>
          <a:lstStyle/>
          <a:p>
            <a:r>
              <a:rPr lang="en-US" altLang="zh-CN" sz="2800" dirty="0">
                <a:solidFill>
                  <a:schemeClr val="bg1"/>
                </a:solidFill>
              </a:rPr>
              <a:t>5</a:t>
            </a:r>
            <a:endParaRPr lang="en-US" altLang="zh-CN" sz="2800" dirty="0">
              <a:solidFill>
                <a:schemeClr val="bg1"/>
              </a:solidFill>
            </a:endParaRPr>
          </a:p>
        </p:txBody>
      </p:sp>
      <p:sp>
        <p:nvSpPr>
          <p:cNvPr id="19" name="TextBox 24"/>
          <p:cNvSpPr txBox="1"/>
          <p:nvPr>
            <p:custDataLst>
              <p:tags r:id="rId19"/>
            </p:custDataLst>
          </p:nvPr>
        </p:nvSpPr>
        <p:spPr>
          <a:xfrm>
            <a:off x="6652260" y="4672965"/>
            <a:ext cx="545465" cy="521970"/>
          </a:xfrm>
          <a:prstGeom prst="rect">
            <a:avLst/>
          </a:prstGeom>
          <a:noFill/>
        </p:spPr>
        <p:txBody>
          <a:bodyPr wrap="square" rtlCol="0">
            <a:spAutoFit/>
          </a:bodyPr>
          <a:lstStyle/>
          <a:p>
            <a:r>
              <a:rPr lang="en-US" altLang="zh-CN" sz="2800" dirty="0">
                <a:solidFill>
                  <a:schemeClr val="bg1"/>
                </a:solidFill>
              </a:rPr>
              <a:t>6</a:t>
            </a:r>
            <a:endParaRPr lang="en-US" altLang="zh-CN" sz="2800" dirty="0">
              <a:solidFill>
                <a:schemeClr val="bg1"/>
              </a:solidFill>
            </a:endParaRPr>
          </a:p>
        </p:txBody>
      </p:sp>
      <p:sp>
        <p:nvSpPr>
          <p:cNvPr id="20" name="TextBox 24"/>
          <p:cNvSpPr txBox="1"/>
          <p:nvPr>
            <p:custDataLst>
              <p:tags r:id="rId20"/>
            </p:custDataLst>
          </p:nvPr>
        </p:nvSpPr>
        <p:spPr>
          <a:xfrm>
            <a:off x="6670675" y="5248275"/>
            <a:ext cx="545465" cy="521970"/>
          </a:xfrm>
          <a:prstGeom prst="rect">
            <a:avLst/>
          </a:prstGeom>
          <a:noFill/>
        </p:spPr>
        <p:txBody>
          <a:bodyPr wrap="square" rtlCol="0">
            <a:spAutoFit/>
          </a:bodyPr>
          <a:lstStyle/>
          <a:p>
            <a:r>
              <a:rPr lang="en-US" altLang="zh-CN" sz="2800" dirty="0">
                <a:solidFill>
                  <a:schemeClr val="bg1"/>
                </a:solidFill>
              </a:rPr>
              <a:t>7</a:t>
            </a:r>
            <a:endParaRPr lang="en-US" altLang="zh-CN" sz="2800" dirty="0">
              <a:solidFill>
                <a:schemeClr val="bg1"/>
              </a:solidFill>
            </a:endParaRPr>
          </a:p>
        </p:txBody>
      </p:sp>
      <p:sp>
        <p:nvSpPr>
          <p:cNvPr id="21" name="TextBox 6"/>
          <p:cNvSpPr txBox="1"/>
          <p:nvPr>
            <p:custDataLst>
              <p:tags r:id="rId21"/>
            </p:custDataLst>
          </p:nvPr>
        </p:nvSpPr>
        <p:spPr>
          <a:xfrm>
            <a:off x="1238375" y="4063717"/>
            <a:ext cx="5065652" cy="402291"/>
          </a:xfrm>
          <a:prstGeom prst="rect">
            <a:avLst/>
          </a:prstGeom>
          <a:noFill/>
        </p:spPr>
        <p:txBody>
          <a:bodyPr wrap="square" lIns="90000" tIns="46800" rIns="90000" bIns="46800" rtlCol="0" anchor="ctr">
            <a:normAutofit/>
          </a:bodyPr>
          <a:p>
            <a:pPr algn="r"/>
            <a:r>
              <a:rPr lang="zh-CN" sz="2000" dirty="0">
                <a:solidFill>
                  <a:schemeClr val="bg1"/>
                </a:solidFill>
                <a:latin typeface="+mj-lt"/>
                <a:ea typeface="+mj-ea"/>
                <a:cs typeface="+mj-lt"/>
              </a:rPr>
              <a:t>自动化</a:t>
            </a:r>
            <a:r>
              <a:rPr lang="en-US" altLang="zh-CN" sz="2000" dirty="0">
                <a:solidFill>
                  <a:schemeClr val="bg1"/>
                </a:solidFill>
                <a:latin typeface="+mj-lt"/>
                <a:ea typeface="+mj-ea"/>
                <a:cs typeface="+mj-lt"/>
              </a:rPr>
              <a:t>SHELLCODE</a:t>
            </a:r>
            <a:r>
              <a:rPr lang="zh-CN" altLang="en-US" sz="2000" dirty="0">
                <a:solidFill>
                  <a:schemeClr val="bg1"/>
                </a:solidFill>
                <a:latin typeface="+mj-lt"/>
                <a:ea typeface="+mj-ea"/>
                <a:cs typeface="+mj-lt"/>
              </a:rPr>
              <a:t>构建平台</a:t>
            </a:r>
            <a:endParaRPr lang="zh-CN" altLang="en-US" sz="2000" dirty="0">
              <a:solidFill>
                <a:schemeClr val="bg1"/>
              </a:solidFill>
              <a:latin typeface="+mj-lt"/>
              <a:ea typeface="+mj-ea"/>
              <a:cs typeface="+mj-lt"/>
            </a:endParaRPr>
          </a:p>
        </p:txBody>
      </p:sp>
      <p:sp>
        <p:nvSpPr>
          <p:cNvPr id="22" name="TextBox 6"/>
          <p:cNvSpPr txBox="1"/>
          <p:nvPr>
            <p:custDataLst>
              <p:tags r:id="rId22"/>
            </p:custDataLst>
          </p:nvPr>
        </p:nvSpPr>
        <p:spPr>
          <a:xfrm>
            <a:off x="1238375" y="4672682"/>
            <a:ext cx="5065652" cy="402291"/>
          </a:xfrm>
          <a:prstGeom prst="rect">
            <a:avLst/>
          </a:prstGeom>
          <a:noFill/>
        </p:spPr>
        <p:txBody>
          <a:bodyPr wrap="square" lIns="90000" tIns="46800" rIns="90000" bIns="46800" rtlCol="0" anchor="ctr">
            <a:normAutofit/>
          </a:bodyPr>
          <a:p>
            <a:pPr algn="r"/>
            <a:r>
              <a:rPr lang="en-US" altLang="zh-CN" sz="2000" dirty="0">
                <a:solidFill>
                  <a:schemeClr val="bg1"/>
                </a:solidFill>
                <a:latin typeface="+mj-lt"/>
                <a:ea typeface="+mj-ea"/>
                <a:cs typeface="+mj-lt"/>
                <a:sym typeface="+mn-ea"/>
              </a:rPr>
              <a:t>SHELLCODE</a:t>
            </a:r>
            <a:r>
              <a:rPr lang="zh-CN" sz="2000" dirty="0">
                <a:solidFill>
                  <a:schemeClr val="bg1"/>
                </a:solidFill>
                <a:latin typeface="+mj-lt"/>
                <a:ea typeface="+mj-ea"/>
                <a:cs typeface="+mj-lt"/>
              </a:rPr>
              <a:t>的利用及实例讲解</a:t>
            </a:r>
            <a:endParaRPr lang="zh-CN" sz="2000" dirty="0">
              <a:solidFill>
                <a:schemeClr val="bg1"/>
              </a:solidFill>
              <a:latin typeface="+mj-lt"/>
              <a:ea typeface="+mj-ea"/>
              <a:cs typeface="+mj-lt"/>
            </a:endParaRPr>
          </a:p>
        </p:txBody>
      </p:sp>
      <p:sp>
        <p:nvSpPr>
          <p:cNvPr id="23" name="TextBox 6"/>
          <p:cNvSpPr txBox="1"/>
          <p:nvPr>
            <p:custDataLst>
              <p:tags r:id="rId23"/>
            </p:custDataLst>
          </p:nvPr>
        </p:nvSpPr>
        <p:spPr>
          <a:xfrm>
            <a:off x="1238375" y="5271487"/>
            <a:ext cx="5065652" cy="402291"/>
          </a:xfrm>
          <a:prstGeom prst="rect">
            <a:avLst/>
          </a:prstGeom>
          <a:noFill/>
        </p:spPr>
        <p:txBody>
          <a:bodyPr wrap="square" lIns="90000" tIns="46800" rIns="90000" bIns="46800" rtlCol="0" anchor="ctr">
            <a:normAutofit/>
          </a:bodyPr>
          <a:p>
            <a:pPr algn="r"/>
            <a:r>
              <a:rPr lang="zh-CN" altLang="en-US" sz="2000" dirty="0">
                <a:solidFill>
                  <a:schemeClr val="bg1"/>
                </a:solidFill>
                <a:latin typeface="+mj-lt"/>
                <a:ea typeface="+mj-ea"/>
                <a:cs typeface="+mj-lt"/>
              </a:rPr>
              <a:t>针对</a:t>
            </a:r>
            <a:r>
              <a:rPr lang="en-US" sz="2000" dirty="0">
                <a:solidFill>
                  <a:schemeClr val="bg1"/>
                </a:solidFill>
                <a:latin typeface="+mj-lt"/>
                <a:ea typeface="+mj-ea"/>
                <a:cs typeface="+mj-lt"/>
              </a:rPr>
              <a:t>SHELLCODE</a:t>
            </a:r>
            <a:r>
              <a:rPr lang="zh-CN" altLang="en-US" sz="2000" dirty="0">
                <a:solidFill>
                  <a:schemeClr val="bg1"/>
                </a:solidFill>
                <a:latin typeface="+mj-lt"/>
                <a:ea typeface="+mj-ea"/>
                <a:cs typeface="+mj-lt"/>
              </a:rPr>
              <a:t>的</a:t>
            </a:r>
            <a:r>
              <a:rPr lang="zh-CN" sz="2000" dirty="0">
                <a:solidFill>
                  <a:schemeClr val="bg1"/>
                </a:solidFill>
                <a:latin typeface="+mj-lt"/>
                <a:ea typeface="+mj-ea"/>
                <a:cs typeface="+mj-lt"/>
              </a:rPr>
              <a:t>防御措施</a:t>
            </a:r>
            <a:endParaRPr sz="2000" dirty="0">
              <a:solidFill>
                <a:schemeClr val="bg1"/>
              </a:solidFill>
              <a:latin typeface="+mj-lt"/>
              <a:ea typeface="+mj-ea"/>
              <a:cs typeface="+mj-lt"/>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900"/>
                                        <p:tgtEl>
                                          <p:spTgt spid="29"/>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500"/>
                                        <p:tgtEl>
                                          <p:spTgt spid="2"/>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par>
                          <p:cTn id="22" fill="hold">
                            <p:stCondLst>
                              <p:cond delay="2500"/>
                            </p:stCondLst>
                            <p:childTnLst>
                              <p:par>
                                <p:cTn id="23" presetID="21" presetClass="entr" presetSubtype="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500"/>
                                        <p:tgtEl>
                                          <p:spTgt spid="9"/>
                                        </p:tgtEl>
                                      </p:cBhvr>
                                    </p:animEffect>
                                  </p:childTnLst>
                                </p:cTn>
                              </p:par>
                            </p:childTnLst>
                          </p:cTn>
                        </p:par>
                        <p:par>
                          <p:cTn id="26" fill="hold">
                            <p:stCondLst>
                              <p:cond delay="3000"/>
                            </p:stCondLst>
                            <p:childTnLst>
                              <p:par>
                                <p:cTn id="27" presetID="21"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500"/>
                                        <p:tgtEl>
                                          <p:spTgt spid="10"/>
                                        </p:tgtEl>
                                      </p:cBhvr>
                                    </p:animEffect>
                                  </p:childTnLst>
                                </p:cTn>
                              </p:par>
                            </p:childTnLst>
                          </p:cTn>
                        </p:par>
                        <p:par>
                          <p:cTn id="30" fill="hold">
                            <p:stCondLst>
                              <p:cond delay="3500"/>
                            </p:stCondLst>
                            <p:childTnLst>
                              <p:par>
                                <p:cTn id="31" presetID="21"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heel(1)">
                                      <p:cBhvr>
                                        <p:cTn id="33" dur="500"/>
                                        <p:tgtEl>
                                          <p:spTgt spid="11"/>
                                        </p:tgtEl>
                                      </p:cBhvr>
                                    </p:animEffect>
                                  </p:childTnLst>
                                </p:cTn>
                              </p:par>
                            </p:childTnLst>
                          </p:cTn>
                        </p:par>
                        <p:par>
                          <p:cTn id="34" fill="hold">
                            <p:stCondLst>
                              <p:cond delay="4000"/>
                            </p:stCondLst>
                            <p:childTnLst>
                              <p:par>
                                <p:cTn id="35" presetID="21" presetClass="entr" presetSubtype="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heel(1)">
                                      <p:cBhvr>
                                        <p:cTn id="37" dur="500"/>
                                        <p:tgtEl>
                                          <p:spTgt spid="12"/>
                                        </p:tgtEl>
                                      </p:cBhvr>
                                    </p:animEffect>
                                  </p:childTnLst>
                                </p:cTn>
                              </p:par>
                            </p:childTnLst>
                          </p:cTn>
                        </p:par>
                        <p:par>
                          <p:cTn id="38" fill="hold">
                            <p:stCondLst>
                              <p:cond delay="4500"/>
                            </p:stCondLst>
                            <p:childTnLst>
                              <p:par>
                                <p:cTn id="39" presetID="21" presetClass="entr" presetSubtype="1"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heel(1)">
                                      <p:cBhvr>
                                        <p:cTn id="41" dur="500"/>
                                        <p:tgtEl>
                                          <p:spTgt spid="13"/>
                                        </p:tgtEl>
                                      </p:cBhvr>
                                    </p:animEffect>
                                  </p:childTnLst>
                                </p:cTn>
                              </p:par>
                            </p:childTnLst>
                          </p:cTn>
                        </p:par>
                        <p:par>
                          <p:cTn id="42" fill="hold">
                            <p:stCondLst>
                              <p:cond delay="5000"/>
                            </p:stCondLst>
                            <p:childTnLst>
                              <p:par>
                                <p:cTn id="43" presetID="21" presetClass="entr" presetSubtype="1"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heel(1)">
                                      <p:cBhvr>
                                        <p:cTn id="45" dur="500"/>
                                        <p:tgtEl>
                                          <p:spTgt spid="14"/>
                                        </p:tgtEl>
                                      </p:cBhvr>
                                    </p:animEffect>
                                  </p:childTnLst>
                                </p:cTn>
                              </p:par>
                            </p:childTnLst>
                          </p:cTn>
                        </p:par>
                        <p:par>
                          <p:cTn id="46" fill="hold">
                            <p:stCondLst>
                              <p:cond delay="5500"/>
                            </p:stCondLst>
                            <p:childTnLst>
                              <p:par>
                                <p:cTn id="47" presetID="53" presetClass="entr" presetSubtype="16"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childTnLst>
                          </p:cTn>
                        </p:par>
                        <p:par>
                          <p:cTn id="52" fill="hold">
                            <p:stCondLst>
                              <p:cond delay="6000"/>
                            </p:stCondLst>
                            <p:childTnLst>
                              <p:par>
                                <p:cTn id="53" presetID="53" presetClass="entr" presetSubtype="16"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childTnLst>
                          </p:cTn>
                        </p:par>
                        <p:par>
                          <p:cTn id="58" fill="hold">
                            <p:stCondLst>
                              <p:cond delay="6500"/>
                            </p:stCondLst>
                            <p:childTnLst>
                              <p:par>
                                <p:cTn id="59" presetID="53" presetClass="entr" presetSubtype="16"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Effect transition="in" filter="fade">
                                      <p:cBhvr>
                                        <p:cTn id="63" dur="500"/>
                                        <p:tgtEl>
                                          <p:spTgt spid="17"/>
                                        </p:tgtEl>
                                      </p:cBhvr>
                                    </p:animEffect>
                                  </p:childTnLst>
                                </p:cTn>
                              </p:par>
                            </p:childTnLst>
                          </p:cTn>
                        </p:par>
                        <p:par>
                          <p:cTn id="64" fill="hold">
                            <p:stCondLst>
                              <p:cond delay="7000"/>
                            </p:stCondLst>
                            <p:childTnLst>
                              <p:par>
                                <p:cTn id="65" presetID="53" presetClass="entr" presetSubtype="16"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childTnLst>
                          </p:cTn>
                        </p:par>
                        <p:par>
                          <p:cTn id="70" fill="hold">
                            <p:stCondLst>
                              <p:cond delay="7500"/>
                            </p:stCondLst>
                            <p:childTnLst>
                              <p:par>
                                <p:cTn id="71" presetID="53" presetClass="entr" presetSubtype="16"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childTnLst>
                          </p:cTn>
                        </p:par>
                        <p:par>
                          <p:cTn id="76" fill="hold">
                            <p:stCondLst>
                              <p:cond delay="8000"/>
                            </p:stCondLst>
                            <p:childTnLst>
                              <p:par>
                                <p:cTn id="77" presetID="53" presetClass="entr" presetSubtype="16"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fltVal val="0"/>
                                          </p:val>
                                        </p:tav>
                                        <p:tav tm="100000">
                                          <p:val>
                                            <p:strVal val="#ppt_w"/>
                                          </p:val>
                                        </p:tav>
                                      </p:tavLst>
                                    </p:anim>
                                    <p:anim calcmode="lin" valueType="num">
                                      <p:cBhvr>
                                        <p:cTn id="80" dur="500" fill="hold"/>
                                        <p:tgtEl>
                                          <p:spTgt spid="20"/>
                                        </p:tgtEl>
                                        <p:attrNameLst>
                                          <p:attrName>ppt_h</p:attrName>
                                        </p:attrNameLst>
                                      </p:cBhvr>
                                      <p:tavLst>
                                        <p:tav tm="0">
                                          <p:val>
                                            <p:fltVal val="0"/>
                                          </p:val>
                                        </p:tav>
                                        <p:tav tm="100000">
                                          <p:val>
                                            <p:strVal val="#ppt_h"/>
                                          </p:val>
                                        </p:tav>
                                      </p:tavLst>
                                    </p:anim>
                                    <p:animEffect transition="in" filter="fade">
                                      <p:cBhvr>
                                        <p:cTn id="8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25" grpId="0"/>
      <p:bldP spid="29" grpId="0"/>
      <p:bldP spid="9" grpId="0" bldLvl="0" animBg="1"/>
      <p:bldP spid="10" grpId="0" bldLvl="0" animBg="1"/>
      <p:bldP spid="11" grpId="0" bldLvl="0" animBg="1"/>
      <p:bldP spid="12" grpId="0" bldLvl="0" animBg="1"/>
      <p:bldP spid="13" grpId="0" bldLvl="0" animBg="1"/>
      <p:bldP spid="14" grpId="0" bldLvl="0" animBg="1"/>
      <p:bldP spid="15" grpId="0"/>
      <p:bldP spid="16" grpId="0"/>
      <p:bldP spid="17"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custDataLst>
              <p:tags r:id="rId1"/>
            </p:custDataLst>
          </p:nvPr>
        </p:nvSpPr>
        <p:spPr>
          <a:xfrm>
            <a:off x="1559945" y="1999903"/>
            <a:ext cx="1664387" cy="636572"/>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01</a:t>
            </a:r>
            <a:endParaRPr lang="en-US" sz="3600" b="1" kern="1200" dirty="0">
              <a:solidFill>
                <a:schemeClr val="bg1"/>
              </a:solidFill>
            </a:endParaRPr>
          </a:p>
        </p:txBody>
      </p:sp>
      <p:sp>
        <p:nvSpPr>
          <p:cNvPr id="43" name="任意多边形 42"/>
          <p:cNvSpPr/>
          <p:nvPr>
            <p:custDataLst>
              <p:tags r:id="rId2"/>
            </p:custDataLst>
          </p:nvPr>
        </p:nvSpPr>
        <p:spPr>
          <a:xfrm>
            <a:off x="1559945" y="3455121"/>
            <a:ext cx="1664387" cy="636572"/>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2">
              <a:lumMod val="75000"/>
            </a:schemeClr>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02</a:t>
            </a:r>
            <a:endParaRPr lang="en-US" sz="3600" b="1" kern="1200" dirty="0">
              <a:solidFill>
                <a:schemeClr val="bg1"/>
              </a:solidFill>
            </a:endParaRPr>
          </a:p>
        </p:txBody>
      </p:sp>
      <p:sp>
        <p:nvSpPr>
          <p:cNvPr id="45" name="任意多边形 44"/>
          <p:cNvSpPr/>
          <p:nvPr>
            <p:custDataLst>
              <p:tags r:id="rId3"/>
            </p:custDataLst>
          </p:nvPr>
        </p:nvSpPr>
        <p:spPr>
          <a:xfrm>
            <a:off x="1559945" y="4910339"/>
            <a:ext cx="1664387" cy="636572"/>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03</a:t>
            </a:r>
            <a:endParaRPr lang="en-US" sz="3600" b="1" kern="1200" dirty="0">
              <a:solidFill>
                <a:schemeClr val="bg1"/>
              </a:solidFill>
            </a:endParaRPr>
          </a:p>
        </p:txBody>
      </p:sp>
      <p:sp>
        <p:nvSpPr>
          <p:cNvPr id="9" name="文本框 8"/>
          <p:cNvSpPr txBox="1"/>
          <p:nvPr>
            <p:custDataLst>
              <p:tags r:id="rId4"/>
            </p:custDataLst>
          </p:nvPr>
        </p:nvSpPr>
        <p:spPr>
          <a:xfrm>
            <a:off x="838200" y="658597"/>
            <a:ext cx="10515600" cy="682171"/>
          </a:xfrm>
          <a:prstGeom prst="rect">
            <a:avLst/>
          </a:prstGeom>
        </p:spPr>
        <p:txBody>
          <a:bodyPr vert="horz" lIns="91440" tIns="45720" rIns="91440" bIns="45720" rtlCol="0" anchor="ctr">
            <a:normAutofit fontScale="90000"/>
          </a:bodyPr>
          <a:lstStyle>
            <a:lvl1pPr>
              <a:lnSpc>
                <a:spcPct val="90000"/>
              </a:lnSpc>
              <a:spcBef>
                <a:spcPct val="0"/>
              </a:spcBef>
              <a:buNone/>
              <a:defRPr sz="4000">
                <a:solidFill>
                  <a:srgbClr val="FFFFFF"/>
                </a:solidFill>
                <a:latin typeface="+mj-lt"/>
                <a:ea typeface="+mj-ea"/>
                <a:cs typeface="+mj-cs"/>
              </a:defRPr>
            </a:lvl1pPr>
          </a:lstStyle>
          <a:p>
            <a:r>
              <a:rPr lang="en-US" altLang="zh-CN" dirty="0">
                <a:solidFill>
                  <a:schemeClr val="bg1"/>
                </a:solidFill>
              </a:rPr>
              <a:t>LINUX_x86</a:t>
            </a:r>
            <a:r>
              <a:rPr lang="zh-CN" altLang="en-US" dirty="0">
                <a:solidFill>
                  <a:schemeClr val="bg1"/>
                </a:solidFill>
              </a:rPr>
              <a:t>与</a:t>
            </a:r>
            <a:r>
              <a:rPr lang="en-US" altLang="zh-CN" dirty="0">
                <a:solidFill>
                  <a:schemeClr val="bg1"/>
                </a:solidFill>
              </a:rPr>
              <a:t>LINUX_x</a:t>
            </a:r>
            <a:r>
              <a:rPr lang="zh-CN" altLang="en-US" dirty="0">
                <a:solidFill>
                  <a:schemeClr val="bg1"/>
                </a:solidFill>
              </a:rPr>
              <a:t>64平台下shellcode开发区别</a:t>
            </a:r>
            <a:endParaRPr lang="zh-CN" altLang="en-US" dirty="0">
              <a:solidFill>
                <a:schemeClr val="bg1"/>
              </a:solidFill>
            </a:endParaRPr>
          </a:p>
        </p:txBody>
      </p:sp>
      <p:sp>
        <p:nvSpPr>
          <p:cNvPr id="2" name="文本框 1"/>
          <p:cNvSpPr txBox="1"/>
          <p:nvPr>
            <p:custDataLst>
              <p:tags r:id="rId5"/>
            </p:custDataLst>
          </p:nvPr>
        </p:nvSpPr>
        <p:spPr>
          <a:xfrm>
            <a:off x="3279183" y="1845934"/>
            <a:ext cx="4473819" cy="974025"/>
          </a:xfrm>
          <a:prstGeom prst="rect">
            <a:avLst/>
          </a:prstGeom>
        </p:spPr>
        <p:txBody>
          <a:bodyPr wrap="square" anchor="ctr" anchorCtr="0">
            <a:noAutofit/>
          </a:bodyPr>
          <a:lstStyle>
            <a:defPPr>
              <a:defRPr lang="zh-CN"/>
            </a:defPPr>
            <a:lvl1pPr>
              <a:lnSpc>
                <a:spcPct val="130000"/>
              </a:lnSpc>
              <a:defRPr sz="2000">
                <a:solidFill>
                  <a:schemeClr val="bg1"/>
                </a:solidFill>
              </a:defRPr>
            </a:lvl1pPr>
          </a:lstStyle>
          <a:p>
            <a:r>
              <a:rPr lang="zh-CN" altLang="en-US" sz="3200"/>
              <a:t>寄存器的使用</a:t>
            </a:r>
            <a:endParaRPr lang="zh-CN" altLang="en-US" sz="3200"/>
          </a:p>
        </p:txBody>
      </p:sp>
      <p:sp>
        <p:nvSpPr>
          <p:cNvPr id="3" name="文本框 2"/>
          <p:cNvSpPr txBox="1"/>
          <p:nvPr>
            <p:custDataLst>
              <p:tags r:id="rId6"/>
            </p:custDataLst>
          </p:nvPr>
        </p:nvSpPr>
        <p:spPr>
          <a:xfrm>
            <a:off x="3279183" y="3301152"/>
            <a:ext cx="4473819" cy="974025"/>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3200"/>
              <a:t>系统调用号</a:t>
            </a:r>
            <a:endParaRPr lang="zh-CN" altLang="en-US" sz="3200"/>
          </a:p>
        </p:txBody>
      </p:sp>
      <p:sp>
        <p:nvSpPr>
          <p:cNvPr id="4" name="文本框 3"/>
          <p:cNvSpPr txBox="1"/>
          <p:nvPr>
            <p:custDataLst>
              <p:tags r:id="rId7"/>
            </p:custDataLst>
          </p:nvPr>
        </p:nvSpPr>
        <p:spPr>
          <a:xfrm>
            <a:off x="3279183" y="4756370"/>
            <a:ext cx="4473819" cy="974025"/>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3200"/>
              <a:t>运行系统调用</a:t>
            </a:r>
            <a:endParaRPr lang="zh-CN" altLang="en-US" sz="3200"/>
          </a:p>
        </p:txBody>
      </p:sp>
      <p:sp>
        <p:nvSpPr>
          <p:cNvPr id="5" name="任意多边形 4"/>
          <p:cNvSpPr/>
          <p:nvPr>
            <p:custDataLst>
              <p:tags r:id="rId8"/>
            </p:custDataLst>
          </p:nvPr>
        </p:nvSpPr>
        <p:spPr>
          <a:xfrm>
            <a:off x="6443726" y="2790700"/>
            <a:ext cx="1664387" cy="63657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04</a:t>
            </a:r>
            <a:endParaRPr lang="en-US" sz="3600" b="1" kern="1200" dirty="0">
              <a:solidFill>
                <a:schemeClr val="bg1"/>
              </a:solidFill>
            </a:endParaRPr>
          </a:p>
        </p:txBody>
      </p:sp>
      <p:sp>
        <p:nvSpPr>
          <p:cNvPr id="7" name="文本框 6"/>
          <p:cNvSpPr txBox="1"/>
          <p:nvPr>
            <p:custDataLst>
              <p:tags r:id="rId9"/>
            </p:custDataLst>
          </p:nvPr>
        </p:nvSpPr>
        <p:spPr>
          <a:xfrm>
            <a:off x="8162964" y="2636731"/>
            <a:ext cx="4473819" cy="974026"/>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3200"/>
              <a:t>函数传参</a:t>
            </a:r>
            <a:endParaRPr lang="zh-CN" altLang="en-US" sz="3200"/>
          </a:p>
        </p:txBody>
      </p:sp>
    </p:spTree>
    <p:custDataLst>
      <p:tags r:id="rId10"/>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实例展示</a:t>
            </a:r>
            <a:endParaRPr lang="zh-CN" altLang="en-US" dirty="0"/>
          </a:p>
        </p:txBody>
      </p:sp>
      <p:sp>
        <p:nvSpPr>
          <p:cNvPr id="3" name="内容占位符 2"/>
          <p:cNvSpPr>
            <a:spLocks noGrp="1"/>
          </p:cNvSpPr>
          <p:nvPr>
            <p:ph sz="half" idx="1"/>
            <p:custDataLst>
              <p:tags r:id="rId2"/>
            </p:custDataLst>
          </p:nvPr>
        </p:nvSpPr>
        <p:spPr/>
        <p:txBody>
          <a:bodyPr/>
          <a:lstStyle/>
          <a:p>
            <a:r>
              <a:rPr lang="en-US" altLang="zh-CN" dirty="0"/>
              <a:t>LINUX</a:t>
            </a:r>
            <a:r>
              <a:rPr lang="zh-CN" altLang="en-US" dirty="0"/>
              <a:t>平台下具有下载执行功能的</a:t>
            </a:r>
            <a:r>
              <a:rPr lang="en-US" altLang="zh-CN" dirty="0"/>
              <a:t>shellcode</a:t>
            </a:r>
            <a:endParaRPr lang="en-US" altLang="zh-CN" dirty="0"/>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631361" y="3135272"/>
            <a:ext cx="8106308" cy="1165144"/>
          </a:xfrm>
        </p:spPr>
        <p:txBody>
          <a:bodyPr>
            <a:normAutofit fontScale="90000"/>
          </a:bodyPr>
          <a:lstStyle/>
          <a:p>
            <a:r>
              <a:rPr lang="en-US" altLang="zh-CN" dirty="0">
                <a:cs typeface="+mj-lt"/>
              </a:rPr>
              <a:t>SHELLCODE</a:t>
            </a:r>
            <a:r>
              <a:rPr lang="zh-CN" altLang="en-US" dirty="0">
                <a:cs typeface="+mj-lt"/>
              </a:rPr>
              <a:t>主要类型及实例讲解</a:t>
            </a:r>
            <a:br>
              <a:rPr lang="zh-CN" altLang="en-US" dirty="0">
                <a:cs typeface="+mj-lt"/>
              </a:rPr>
            </a:br>
            <a:br>
              <a:rPr lang="zh-CN" altLang="en-US" dirty="0">
                <a:solidFill>
                  <a:schemeClr val="bg1"/>
                </a:solidFill>
                <a:latin typeface="+mj-lt"/>
                <a:ea typeface="+mj-ea"/>
                <a:cs typeface="+mj-cs"/>
              </a:rPr>
            </a:br>
            <a:endParaRPr lang="en-US" altLang="zh-CN"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onstantia" panose="02030602050306030303" pitchFamily="18" charset="0"/>
              </a:rPr>
              <a:t>Reverse shell</a:t>
            </a:r>
            <a:endParaRPr lang="zh-CN" altLang="en-US" dirty="0">
              <a:latin typeface="Constantia" panose="02030602050306030303" pitchFamily="18" charset="0"/>
            </a:endParaRPr>
          </a:p>
        </p:txBody>
      </p:sp>
      <p:sp>
        <p:nvSpPr>
          <p:cNvPr id="3" name="内容占位符 2"/>
          <p:cNvSpPr>
            <a:spLocks noGrp="1"/>
          </p:cNvSpPr>
          <p:nvPr>
            <p:ph idx="1"/>
          </p:nvPr>
        </p:nvSpPr>
        <p:spPr/>
        <p:txBody>
          <a:bodyPr/>
          <a:lstStyle/>
          <a:p>
            <a:r>
              <a:rPr lang="zh-CN" altLang="en-US" dirty="0"/>
              <a:t>示例：</a:t>
            </a:r>
            <a:r>
              <a:rPr lang="en-US" altLang="zh-CN" dirty="0"/>
              <a:t>https://www.exploit-db.com/exploits/44740/</a:t>
            </a:r>
            <a:endParaRPr lang="en-US" altLang="zh-CN" dirty="0"/>
          </a:p>
          <a:p>
            <a:r>
              <a:rPr lang="zh-CN" altLang="en-US" dirty="0"/>
              <a:t>源代码</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652" y="2779481"/>
            <a:ext cx="9875520" cy="339748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onstantia" panose="02030602050306030303" pitchFamily="18" charset="0"/>
              </a:rPr>
              <a:t>Reverse shell</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66285" y="1828800"/>
            <a:ext cx="10751741" cy="3432853"/>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onstantia" panose="02030602050306030303" pitchFamily="18" charset="0"/>
              </a:rPr>
              <a:t>Reverse shell</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526534"/>
            <a:ext cx="9822558" cy="4529626"/>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onstantia" panose="02030602050306030303" pitchFamily="18" charset="0"/>
              </a:rPr>
              <a:t>Reverse shell</a:t>
            </a:r>
            <a:endParaRPr lang="zh-CN" altLang="en-US" dirty="0"/>
          </a:p>
        </p:txBody>
      </p:sp>
      <p:sp>
        <p:nvSpPr>
          <p:cNvPr id="3" name="内容占位符 2"/>
          <p:cNvSpPr>
            <a:spLocks noGrp="1"/>
          </p:cNvSpPr>
          <p:nvPr>
            <p:ph idx="1"/>
          </p:nvPr>
        </p:nvSpPr>
        <p:spPr/>
        <p:txBody>
          <a:bodyPr/>
          <a:lstStyle/>
          <a:p>
            <a:r>
              <a:rPr lang="zh-CN" altLang="zh-CN" dirty="0"/>
              <a:t>0x3f</a:t>
            </a:r>
            <a:r>
              <a:rPr lang="en-US" altLang="zh-CN" dirty="0"/>
              <a:t>:</a:t>
            </a:r>
            <a:r>
              <a:rPr lang="zh-CN" altLang="zh-CN" dirty="0"/>
              <a:t>int sys_dup2(unsigned int oldfd, unsigned int newfd)</a:t>
            </a:r>
            <a:endParaRPr lang="zh-CN" altLang="zh-CN" dirty="0"/>
          </a:p>
          <a:p>
            <a:r>
              <a:rPr lang="en-US" altLang="zh-CN" dirty="0"/>
              <a:t>0x0B: </a:t>
            </a:r>
            <a:r>
              <a:rPr lang="zh-CN" altLang="zh-CN" dirty="0"/>
              <a:t>int   execve( char *pathname,char *argv[],char *envp[])</a:t>
            </a:r>
            <a:endParaRPr lang="zh-CN" altLang="zh-CN" dirty="0"/>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4217" y="2873604"/>
            <a:ext cx="7252062" cy="361927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onstantia" panose="02030602050306030303" pitchFamily="18" charset="0"/>
              </a:rPr>
              <a:t>Bind shell</a:t>
            </a:r>
            <a:endParaRPr lang="zh-CN" altLang="en-US" dirty="0">
              <a:latin typeface="Constantia" panose="02030602050306030303" pitchFamily="18" charset="0"/>
            </a:endParaRPr>
          </a:p>
        </p:txBody>
      </p:sp>
      <p:sp>
        <p:nvSpPr>
          <p:cNvPr id="3" name="内容占位符 2"/>
          <p:cNvSpPr>
            <a:spLocks noGrp="1"/>
          </p:cNvSpPr>
          <p:nvPr>
            <p:ph idx="1"/>
          </p:nvPr>
        </p:nvSpPr>
        <p:spPr/>
        <p:txBody>
          <a:bodyPr/>
          <a:lstStyle/>
          <a:p>
            <a:r>
              <a:rPr lang="zh-CN" altLang="en-US" dirty="0"/>
              <a:t>示例：</a:t>
            </a:r>
            <a:r>
              <a:rPr lang="en-US" altLang="zh-CN" dirty="0">
                <a:hlinkClick r:id="rId1"/>
              </a:rPr>
              <a:t>https://www.exploit-db.com/exploits/44791/</a:t>
            </a:r>
            <a:endParaRPr lang="en-US" altLang="zh-CN" dirty="0"/>
          </a:p>
          <a:p>
            <a:r>
              <a:rPr lang="zh-CN" altLang="en-US" dirty="0"/>
              <a:t>源代码</a:t>
            </a:r>
            <a:endParaRPr lang="en-US" altLang="zh-CN" dirty="0"/>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243" y="2811031"/>
            <a:ext cx="8630397" cy="372291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6552" y="4001294"/>
            <a:ext cx="3982006" cy="102884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Constantia" panose="02030602050306030303" pitchFamily="18" charset="0"/>
              </a:rPr>
              <a:t>Download and execute</a:t>
            </a:r>
            <a:endParaRPr lang="zh-CN" altLang="en-US" dirty="0">
              <a:latin typeface="Constantia" panose="02030602050306030303" pitchFamily="18" charset="0"/>
            </a:endParaRPr>
          </a:p>
        </p:txBody>
      </p:sp>
      <p:sp>
        <p:nvSpPr>
          <p:cNvPr id="3" name="内容占位符 2"/>
          <p:cNvSpPr>
            <a:spLocks noGrp="1"/>
          </p:cNvSpPr>
          <p:nvPr>
            <p:ph idx="1"/>
          </p:nvPr>
        </p:nvSpPr>
        <p:spPr/>
        <p:txBody>
          <a:bodyPr/>
          <a:lstStyle/>
          <a:p>
            <a:r>
              <a:rPr lang="zh-CN" altLang="en-US" dirty="0"/>
              <a:t>示例：</a:t>
            </a:r>
            <a:r>
              <a:rPr lang="en-US" altLang="zh-CN" dirty="0">
                <a:hlinkClick r:id="rId1"/>
              </a:rPr>
              <a:t>https://www.exploit-db.com/exploits/40821/</a:t>
            </a:r>
            <a:endParaRPr lang="en-US" altLang="zh-CN" dirty="0"/>
          </a:p>
          <a:p>
            <a:r>
              <a:rPr lang="zh-CN" altLang="en-US" dirty="0"/>
              <a:t>源代码：</a:t>
            </a:r>
            <a:endParaRPr lang="en-US" altLang="zh-CN" dirty="0"/>
          </a:p>
          <a:p>
            <a:pPr lvl="1" fontAlgn="base"/>
            <a:r>
              <a:rPr lang="en-US" altLang="zh-CN" dirty="0" err="1"/>
              <a:t>URLDownloadToFile</a:t>
            </a:r>
            <a:r>
              <a:rPr lang="en-US" altLang="zh-CN" dirty="0"/>
              <a:t> Windows API function to download a file</a:t>
            </a:r>
            <a:endParaRPr lang="en-US" altLang="zh-CN" dirty="0"/>
          </a:p>
          <a:p>
            <a:pPr lvl="1" fontAlgn="base"/>
            <a:r>
              <a:rPr lang="en-US" altLang="zh-CN" dirty="0" err="1"/>
              <a:t>WinExec</a:t>
            </a:r>
            <a:r>
              <a:rPr lang="en-US" altLang="zh-CN" dirty="0"/>
              <a:t> to execute the file (executable file: .exe)</a:t>
            </a:r>
            <a:endParaRPr lang="en-US" altLang="zh-CN" dirty="0"/>
          </a:p>
          <a:p>
            <a:pPr lvl="1" fontAlgn="base"/>
            <a:r>
              <a:rPr lang="en-US" altLang="zh-CN" dirty="0" err="1"/>
              <a:t>ExitProcess</a:t>
            </a:r>
            <a:r>
              <a:rPr lang="en-US" altLang="zh-CN" dirty="0"/>
              <a:t> will terminate the process running the shellcode</a:t>
            </a:r>
            <a:endParaRPr lang="en-US" altLang="zh-CN" dirty="0"/>
          </a:p>
          <a:p>
            <a:pPr marL="0" indent="0" fontAlgn="base">
              <a:buNone/>
            </a:pPr>
            <a:endParaRPr lang="en-US" altLang="zh-CN" dirty="0"/>
          </a:p>
          <a:p>
            <a:endParaRPr lang="en-US" altLang="zh-CN" dirty="0"/>
          </a:p>
          <a:p>
            <a:pPr marL="0" indent="0">
              <a:buNone/>
            </a:pP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onstantia" panose="02030602050306030303" pitchFamily="18" charset="0"/>
              </a:rPr>
              <a:t>Egg Hunter</a:t>
            </a:r>
            <a:endParaRPr lang="zh-CN" altLang="en-US" dirty="0">
              <a:latin typeface="Constantia" panose="02030602050306030303" pitchFamily="18" charset="0"/>
            </a:endParaRPr>
          </a:p>
        </p:txBody>
      </p:sp>
      <p:sp>
        <p:nvSpPr>
          <p:cNvPr id="3" name="内容占位符 2"/>
          <p:cNvSpPr>
            <a:spLocks noGrp="1"/>
          </p:cNvSpPr>
          <p:nvPr>
            <p:ph idx="1"/>
          </p:nvPr>
        </p:nvSpPr>
        <p:spPr/>
        <p:txBody>
          <a:bodyPr/>
          <a:lstStyle/>
          <a:p>
            <a:r>
              <a:rPr lang="zh-CN" altLang="en-US" dirty="0"/>
              <a:t>示例：</a:t>
            </a:r>
            <a:r>
              <a:rPr lang="en-US" altLang="zh-CN" dirty="0">
                <a:hlinkClick r:id="rId1"/>
              </a:rPr>
              <a:t>https://www.exploit-db.com/exploits/43910/</a:t>
            </a:r>
            <a:endParaRPr lang="en-US" altLang="zh-CN" dirty="0"/>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79" y="2667626"/>
            <a:ext cx="7577607" cy="3210660"/>
          </a:xfrm>
          <a:prstGeom prst="rect">
            <a:avLst/>
          </a:prstGeom>
        </p:spPr>
      </p:pic>
      <p:sp>
        <p:nvSpPr>
          <p:cNvPr id="6" name="文本框 5"/>
          <p:cNvSpPr txBox="1"/>
          <p:nvPr/>
        </p:nvSpPr>
        <p:spPr>
          <a:xfrm>
            <a:off x="1021259" y="2144238"/>
            <a:ext cx="8458021" cy="523220"/>
          </a:xfrm>
          <a:prstGeom prst="rect">
            <a:avLst/>
          </a:prstGeom>
          <a:noFill/>
        </p:spPr>
        <p:txBody>
          <a:bodyPr wrap="none" rtlCol="0">
            <a:spAutoFit/>
          </a:bodyPr>
          <a:lstStyle/>
          <a:p>
            <a:r>
              <a:rPr lang="en-US" altLang="zh-CN" sz="2800" dirty="0">
                <a:latin typeface="Constantia" panose="02030602050306030303" pitchFamily="18" charset="0"/>
              </a:rPr>
              <a:t>mov </a:t>
            </a:r>
            <a:r>
              <a:rPr lang="en-US" altLang="zh-CN" sz="2800" dirty="0" err="1">
                <a:latin typeface="Constantia" panose="02030602050306030303" pitchFamily="18" charset="0"/>
              </a:rPr>
              <a:t>eax</a:t>
            </a:r>
            <a:r>
              <a:rPr lang="en-US" altLang="zh-CN" sz="2800" dirty="0">
                <a:latin typeface="Constantia" panose="02030602050306030303" pitchFamily="18" charset="0"/>
              </a:rPr>
              <a:t>, _start    ; we set a valid .text address into </a:t>
            </a:r>
            <a:r>
              <a:rPr lang="en-US" altLang="zh-CN" sz="2800" dirty="0" err="1">
                <a:latin typeface="Constantia" panose="02030602050306030303" pitchFamily="18" charset="0"/>
              </a:rPr>
              <a:t>eax</a:t>
            </a:r>
            <a:endParaRPr lang="zh-CN" altLang="en-US" sz="2800" dirty="0">
              <a:latin typeface="Constantia" panose="020306020503060303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zh-CN" altLang="en-US" dirty="0">
                <a:sym typeface="+mn-ea"/>
              </a:rPr>
              <a:t>研究背景</a:t>
            </a:r>
            <a:endParaRPr lang="en-US" altLang="zh-CN" smtClean="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latin typeface="Constantia" panose="02030602050306030303" pitchFamily="18" charset="0"/>
              </a:rPr>
              <a:t>Omelette</a:t>
            </a:r>
            <a:endParaRPr lang="zh-CN" altLang="en-US" dirty="0">
              <a:latin typeface="Constantia" panose="02030602050306030303" pitchFamily="18" charset="0"/>
            </a:endParaRPr>
          </a:p>
        </p:txBody>
      </p:sp>
      <p:sp>
        <p:nvSpPr>
          <p:cNvPr id="3" name="内容占位符 2"/>
          <p:cNvSpPr>
            <a:spLocks noGrp="1"/>
          </p:cNvSpPr>
          <p:nvPr>
            <p:ph idx="1"/>
          </p:nvPr>
        </p:nvSpPr>
        <p:spPr/>
        <p:txBody>
          <a:bodyPr>
            <a:normAutofit/>
          </a:bodyPr>
          <a:lstStyle/>
          <a:p>
            <a:r>
              <a:rPr lang="zh-CN" altLang="en-US" dirty="0">
                <a:hlinkClick r:id="rId1"/>
              </a:rPr>
              <a:t>示例：</a:t>
            </a:r>
            <a:r>
              <a:rPr lang="en-US" altLang="zh-CN" dirty="0">
                <a:hlinkClick r:id="rId1"/>
              </a:rPr>
              <a:t>https://www.exploit-db.com/exploits/28474/</a:t>
            </a:r>
            <a:endParaRPr lang="en-US" altLang="zh-CN" dirty="0"/>
          </a:p>
          <a:p>
            <a:r>
              <a:rPr lang="en-US" altLang="zh-CN" dirty="0"/>
              <a:t>int </a:t>
            </a:r>
            <a:r>
              <a:rPr lang="en-US" altLang="zh-CN" dirty="0" err="1"/>
              <a:t>sigaction</a:t>
            </a:r>
            <a:r>
              <a:rPr lang="en-US" altLang="zh-CN" dirty="0"/>
              <a:t>(int signum, const struct </a:t>
            </a:r>
            <a:r>
              <a:rPr lang="en-US" altLang="zh-CN" dirty="0" err="1"/>
              <a:t>sigaction</a:t>
            </a:r>
            <a:r>
              <a:rPr lang="en-US" altLang="zh-CN" dirty="0"/>
              <a:t> *act, struct </a:t>
            </a:r>
            <a:r>
              <a:rPr lang="en-US" altLang="zh-CN" dirty="0" err="1"/>
              <a:t>sigaction</a:t>
            </a:r>
            <a:r>
              <a:rPr lang="en-US" altLang="zh-CN" dirty="0"/>
              <a:t> *</a:t>
            </a:r>
            <a:r>
              <a:rPr lang="en-US" altLang="zh-CN" dirty="0" err="1"/>
              <a:t>oldact</a:t>
            </a:r>
            <a:r>
              <a:rPr lang="en-US" altLang="zh-CN" dirty="0"/>
              <a:t>);</a:t>
            </a:r>
            <a:endParaRPr lang="en-US" altLang="zh-CN" dirty="0"/>
          </a:p>
          <a:p>
            <a:endParaRPr lang="en-US" altLang="zh-CN" dirty="0"/>
          </a:p>
          <a:p>
            <a:endParaRPr lang="en-US" altLang="zh-CN" dirty="0"/>
          </a:p>
          <a:p>
            <a:endParaRPr lang="en-US" altLang="zh-CN" dirty="0"/>
          </a:p>
          <a:p>
            <a:endParaRPr lang="en-US" altLang="zh-CN" dirty="0"/>
          </a:p>
          <a:p>
            <a:r>
              <a:rPr lang="zh-CN" altLang="en-US" dirty="0"/>
              <a:t>返回值是</a:t>
            </a:r>
            <a:r>
              <a:rPr lang="en-US" altLang="zh-CN" dirty="0"/>
              <a:t>0xfffffff2 </a:t>
            </a:r>
            <a:r>
              <a:rPr lang="zh-CN" altLang="en-US" dirty="0"/>
              <a:t>说明当前空间不可用</a:t>
            </a:r>
            <a:endParaRPr lang="en-US" altLang="zh-CN" dirty="0"/>
          </a:p>
          <a:p>
            <a:r>
              <a:rPr lang="en-US" altLang="zh-CN" dirty="0"/>
              <a:t>EFAULT act  or </a:t>
            </a:r>
            <a:r>
              <a:rPr lang="en-US" altLang="zh-CN" dirty="0" err="1"/>
              <a:t>oldact</a:t>
            </a:r>
            <a:r>
              <a:rPr lang="en-US" altLang="zh-CN" dirty="0"/>
              <a:t> points to memory which is not a valid part of the</a:t>
            </a:r>
            <a:endParaRPr lang="en-US" altLang="zh-CN" dirty="0"/>
          </a:p>
          <a:p>
            <a:r>
              <a:rPr lang="en-US" altLang="zh-CN" dirty="0"/>
              <a:t> process address space.</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249" y="3010988"/>
            <a:ext cx="6201640" cy="1457528"/>
          </a:xfrm>
          <a:prstGeom prst="rect">
            <a:avLst/>
          </a:prstGeom>
        </p:spPr>
      </p:pic>
      <p:sp>
        <p:nvSpPr>
          <p:cNvPr id="8" name="文本框 7"/>
          <p:cNvSpPr txBox="1"/>
          <p:nvPr/>
        </p:nvSpPr>
        <p:spPr>
          <a:xfrm>
            <a:off x="8543109" y="3553097"/>
            <a:ext cx="1685108" cy="769441"/>
          </a:xfrm>
          <a:prstGeom prst="rect">
            <a:avLst/>
          </a:prstGeom>
          <a:noFill/>
        </p:spPr>
        <p:txBody>
          <a:bodyPr wrap="square" rtlCol="0">
            <a:spAutoFit/>
          </a:bodyPr>
          <a:lstStyle/>
          <a:p>
            <a:r>
              <a:rPr lang="en-US" altLang="zh-CN" sz="4400" dirty="0" err="1">
                <a:solidFill>
                  <a:schemeClr val="bg1"/>
                </a:solidFill>
                <a:latin typeface="Constantia" panose="02030602050306030303" pitchFamily="18" charset="0"/>
              </a:rPr>
              <a:t>scasd</a:t>
            </a:r>
            <a:r>
              <a:rPr lang="en-US" altLang="zh-CN" dirty="0"/>
              <a:t> </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474607" y="3429000"/>
            <a:ext cx="8106308" cy="1165144"/>
          </a:xfrm>
        </p:spPr>
        <p:txBody>
          <a:bodyPr>
            <a:normAutofit fontScale="90000"/>
          </a:bodyPr>
          <a:lstStyle/>
          <a:p>
            <a:r>
              <a:rPr lang="zh-CN" altLang="zh-CN" dirty="0">
                <a:cs typeface="+mj-lt"/>
              </a:rPr>
              <a:t>自动化</a:t>
            </a:r>
            <a:r>
              <a:rPr lang="en-US" altLang="zh-CN" dirty="0">
                <a:cs typeface="+mj-lt"/>
              </a:rPr>
              <a:t>SHELLCODE</a:t>
            </a:r>
            <a:r>
              <a:rPr lang="zh-CN" altLang="en-US" dirty="0">
                <a:cs typeface="+mj-lt"/>
              </a:rPr>
              <a:t>构建平台</a:t>
            </a:r>
            <a:br>
              <a:rPr lang="zh-CN" altLang="en-US" dirty="0">
                <a:cs typeface="+mj-lt"/>
              </a:rPr>
            </a:br>
            <a:br>
              <a:rPr lang="zh-CN" altLang="en-US" dirty="0">
                <a:cs typeface="+mj-lt"/>
              </a:rPr>
            </a:br>
            <a:br>
              <a:rPr lang="zh-CN" altLang="en-US" dirty="0">
                <a:solidFill>
                  <a:schemeClr val="bg1"/>
                </a:solidFill>
                <a:latin typeface="+mj-lt"/>
                <a:ea typeface="+mj-ea"/>
                <a:cs typeface="+mj-cs"/>
              </a:rPr>
            </a:br>
            <a:endParaRPr lang="en-US" altLang="zh-CN"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Constantia" panose="02030602050306030303" pitchFamily="18" charset="0"/>
              </a:rPr>
              <a:t>Shellcode</a:t>
            </a:r>
            <a:r>
              <a:rPr lang="zh-CN" altLang="en-US" b="1" dirty="0">
                <a:latin typeface="Constantia" panose="02030602050306030303" pitchFamily="18" charset="0"/>
              </a:rPr>
              <a:t>生成器</a:t>
            </a:r>
            <a:endParaRPr lang="zh-CN" altLang="en-US" b="1" dirty="0">
              <a:latin typeface="Constantia" panose="02030602050306030303" pitchFamily="18" charset="0"/>
            </a:endParaRPr>
          </a:p>
        </p:txBody>
      </p:sp>
      <p:sp>
        <p:nvSpPr>
          <p:cNvPr id="3" name="内容占位符 2"/>
          <p:cNvSpPr>
            <a:spLocks noGrp="1"/>
          </p:cNvSpPr>
          <p:nvPr>
            <p:ph idx="1"/>
          </p:nvPr>
        </p:nvSpPr>
        <p:spPr/>
        <p:txBody>
          <a:bodyPr/>
          <a:lstStyle/>
          <a:p>
            <a:r>
              <a:rPr lang="en-US" altLang="zh-CN" dirty="0" err="1"/>
              <a:t>Msfvenom</a:t>
            </a:r>
            <a:endParaRPr lang="en-US" altLang="zh-CN" dirty="0"/>
          </a:p>
          <a:p>
            <a:r>
              <a:rPr lang="en-US" altLang="zh-CN" dirty="0" err="1"/>
              <a:t>Shellsploit</a:t>
            </a:r>
            <a:endParaRPr lang="en-US" altLang="zh-CN" dirty="0"/>
          </a:p>
          <a:p>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67497" y="1825625"/>
            <a:ext cx="5181056" cy="345816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141220" y="2846070"/>
            <a:ext cx="8256270" cy="1165225"/>
          </a:xfrm>
        </p:spPr>
        <p:txBody>
          <a:bodyPr>
            <a:normAutofit fontScale="90000"/>
          </a:bodyPr>
          <a:lstStyle/>
          <a:p>
            <a:r>
              <a:rPr lang="en-US" altLang="zh-CN" dirty="0">
                <a:cs typeface="+mj-lt"/>
                <a:sym typeface="+mn-ea"/>
              </a:rPr>
              <a:t>SHELLCODE</a:t>
            </a:r>
            <a:r>
              <a:rPr lang="zh-CN" dirty="0">
                <a:cs typeface="+mj-lt"/>
                <a:sym typeface="+mn-ea"/>
              </a:rPr>
              <a:t>的利用及实例讲解</a:t>
            </a:r>
            <a:br>
              <a:rPr lang="zh-CN" altLang="en-US" dirty="0">
                <a:solidFill>
                  <a:schemeClr val="bg1"/>
                </a:solidFill>
                <a:latin typeface="+mj-lt"/>
                <a:ea typeface="+mj-ea"/>
                <a:cs typeface="+mj-cs"/>
              </a:rPr>
            </a:br>
            <a:endParaRPr lang="en-US" altLang="zh-CN"/>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缓冲区溢出</a:t>
            </a:r>
            <a:endParaRPr lang="zh-CN" altLang="en-US"/>
          </a:p>
        </p:txBody>
      </p:sp>
      <p:sp>
        <p:nvSpPr>
          <p:cNvPr id="3" name="内容占位符 2"/>
          <p:cNvSpPr>
            <a:spLocks noGrp="1"/>
          </p:cNvSpPr>
          <p:nvPr>
            <p:ph idx="1"/>
          </p:nvPr>
        </p:nvSpPr>
        <p:spPr/>
        <p:txBody>
          <a:bodyPr/>
          <a:p>
            <a:r>
              <a:rPr lang="zh-CN" altLang="en-US"/>
              <a:t>正常情况下，函数在返回过程中，最后会执行返回地址中保存的内容，通常是跳到下一条指令的地址。如果buffer长度过长，长到覆盖了返回地址的值，那么函数在返回时，就会执行被覆盖的内容。如果将shellcode保存到buffer中，覆盖的返回地址为shellcode的起始地址，那么，shellcode将得到执行，完成栈溢出的利用。</a:t>
            </a:r>
            <a:endParaRPr lang="zh-CN" altLang="en-US"/>
          </a:p>
        </p:txBody>
      </p:sp>
      <p:pic>
        <p:nvPicPr>
          <p:cNvPr id="4" name="图片 3" descr="15"/>
          <p:cNvPicPr>
            <a:picLocks noChangeAspect="1"/>
          </p:cNvPicPr>
          <p:nvPr/>
        </p:nvPicPr>
        <p:blipFill>
          <a:blip r:embed="rId1"/>
          <a:stretch>
            <a:fillRect/>
          </a:stretch>
        </p:blipFill>
        <p:spPr>
          <a:xfrm>
            <a:off x="838200" y="3783330"/>
            <a:ext cx="4572635" cy="1685925"/>
          </a:xfrm>
          <a:prstGeom prst="rect">
            <a:avLst/>
          </a:prstGeom>
        </p:spPr>
      </p:pic>
      <p:pic>
        <p:nvPicPr>
          <p:cNvPr id="5" name="图片 4" descr="16"/>
          <p:cNvPicPr>
            <a:picLocks noChangeAspect="1"/>
          </p:cNvPicPr>
          <p:nvPr/>
        </p:nvPicPr>
        <p:blipFill>
          <a:blip r:embed="rId2"/>
          <a:stretch>
            <a:fillRect/>
          </a:stretch>
        </p:blipFill>
        <p:spPr>
          <a:xfrm>
            <a:off x="5882005" y="3735705"/>
            <a:ext cx="4563110" cy="17335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endParaRPr lang="zh-CN" altLang="en-US"/>
          </a:p>
          <a:p>
            <a:r>
              <a:rPr lang="zh-CN" altLang="en-US"/>
              <a:t>ESP:栈指针寄存器(extended stack pointer)，指向栈顶</a:t>
            </a:r>
            <a:endParaRPr lang="zh-CN" altLang="en-US"/>
          </a:p>
          <a:p>
            <a:r>
              <a:rPr lang="zh-CN" altLang="en-US"/>
              <a:t>EBP:基址指针寄存器(extended base pointer)，指向栈底</a:t>
            </a:r>
            <a:endParaRPr lang="zh-CN" altLang="en-US"/>
          </a:p>
          <a:p>
            <a:r>
              <a:rPr lang="zh-CN" altLang="en-US"/>
              <a:t>EIP:指令寄存器(extended instruction pointer)，指向下一条等待执行的指令地址</a:t>
            </a:r>
            <a:endParaRPr lang="zh-CN" altLang="en-US"/>
          </a:p>
        </p:txBody>
      </p:sp>
      <p:pic>
        <p:nvPicPr>
          <p:cNvPr id="4" name="图片 3" descr="7"/>
          <p:cNvPicPr>
            <a:picLocks noChangeAspect="1"/>
          </p:cNvPicPr>
          <p:nvPr/>
        </p:nvPicPr>
        <p:blipFill>
          <a:blip r:embed="rId1"/>
          <a:stretch>
            <a:fillRect/>
          </a:stretch>
        </p:blipFill>
        <p:spPr>
          <a:xfrm>
            <a:off x="838200" y="4205605"/>
            <a:ext cx="6142990" cy="1857375"/>
          </a:xfrm>
          <a:prstGeom prst="rect">
            <a:avLst/>
          </a:prstGeom>
        </p:spPr>
      </p:pic>
      <p:pic>
        <p:nvPicPr>
          <p:cNvPr id="5" name="内容占位符 3" descr="06"/>
          <p:cNvPicPr>
            <a:picLocks noChangeAspect="1"/>
          </p:cNvPicPr>
          <p:nvPr/>
        </p:nvPicPr>
        <p:blipFill>
          <a:blip r:embed="rId2"/>
          <a:stretch>
            <a:fillRect/>
          </a:stretch>
        </p:blipFill>
        <p:spPr>
          <a:xfrm>
            <a:off x="6981190" y="4396105"/>
            <a:ext cx="5217795" cy="14763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126615" y="2604135"/>
            <a:ext cx="8256270" cy="1165225"/>
          </a:xfrm>
        </p:spPr>
        <p:txBody>
          <a:bodyPr>
            <a:normAutofit/>
          </a:bodyPr>
          <a:lstStyle/>
          <a:p>
            <a:r>
              <a:rPr lang="zh-CN" altLang="en-US" dirty="0">
                <a:cs typeface="+mj-lt"/>
                <a:sym typeface="+mn-ea"/>
              </a:rPr>
              <a:t>针对</a:t>
            </a:r>
            <a:r>
              <a:rPr lang="en-US" dirty="0">
                <a:cs typeface="+mj-lt"/>
                <a:sym typeface="+mn-ea"/>
              </a:rPr>
              <a:t>SHELLCODE</a:t>
            </a:r>
            <a:r>
              <a:rPr lang="zh-CN" altLang="en-US" dirty="0">
                <a:cs typeface="+mj-lt"/>
                <a:sym typeface="+mn-ea"/>
              </a:rPr>
              <a:t>的</a:t>
            </a:r>
            <a:r>
              <a:rPr lang="zh-CN" dirty="0">
                <a:cs typeface="+mj-lt"/>
                <a:sym typeface="+mn-ea"/>
              </a:rPr>
              <a:t>防御措施</a:t>
            </a:r>
            <a:endParaRPr lang="en-US" altLang="zh-CN"/>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程序内存空间简要介绍</a:t>
            </a:r>
            <a:endParaRPr lang="zh-CN"/>
          </a:p>
        </p:txBody>
      </p:sp>
      <p:sp>
        <p:nvSpPr>
          <p:cNvPr id="3" name="内容占位符 2"/>
          <p:cNvSpPr>
            <a:spLocks noGrp="1"/>
          </p:cNvSpPr>
          <p:nvPr>
            <p:ph idx="1"/>
          </p:nvPr>
        </p:nvSpPr>
        <p:spPr/>
        <p:txBody>
          <a:bodyPr>
            <a:normAutofit fontScale="90000"/>
          </a:bodyPr>
          <a:p>
            <a:r>
              <a:rPr lang="zh-CN" altLang="en-US">
                <a:sym typeface="+mn-ea"/>
              </a:rPr>
              <a:t>程序内存空间分为：数据段、代码段、堆栈段。</a:t>
            </a:r>
            <a:endParaRPr lang="zh-CN" altLang="en-US">
              <a:sym typeface="+mn-ea"/>
            </a:endParaRPr>
          </a:p>
          <a:p>
            <a:r>
              <a:rPr lang="en-US" altLang="zh-CN"/>
              <a:t>堆栈段：</a:t>
            </a:r>
            <a:endParaRPr lang="en-US" altLang="zh-CN"/>
          </a:p>
          <a:p>
            <a:pPr marL="0" indent="0">
              <a:buNone/>
            </a:pPr>
            <a:r>
              <a:rPr lang="en-US" altLang="zh-CN"/>
              <a:t>　　1. 为函数内部的局部变量提供存储空间。</a:t>
            </a:r>
            <a:endParaRPr lang="en-US" altLang="zh-CN"/>
          </a:p>
          <a:p>
            <a:pPr marL="0" indent="0">
              <a:buNone/>
            </a:pPr>
            <a:r>
              <a:rPr lang="en-US" altLang="zh-CN"/>
              <a:t>　　2. 进行函数调用时，存储“过程活动记录”。</a:t>
            </a:r>
            <a:endParaRPr lang="en-US" altLang="zh-CN"/>
          </a:p>
          <a:p>
            <a:pPr marL="0" indent="0">
              <a:buNone/>
            </a:pPr>
            <a:r>
              <a:rPr lang="en-US" altLang="zh-CN"/>
              <a:t>　　3. 用作暂时存储区。如计算一个很长的算术表达式时，可以将部分计算结果压入堆栈。</a:t>
            </a:r>
            <a:endParaRPr lang="en-US" altLang="zh-CN"/>
          </a:p>
          <a:p>
            <a:pPr marL="0" indent="0">
              <a:buNone/>
            </a:pPr>
            <a:r>
              <a:rPr lang="en-US" altLang="zh-CN"/>
              <a:t>  -  数据段（静态存储区）</a:t>
            </a:r>
            <a:endParaRPr lang="en-US" altLang="zh-CN"/>
          </a:p>
          <a:p>
            <a:pPr marL="0" indent="0" fontAlgn="auto">
              <a:lnSpc>
                <a:spcPct val="125000"/>
              </a:lnSpc>
              <a:buNone/>
            </a:pPr>
            <a:r>
              <a:rPr lang="en-US" altLang="zh-CN"/>
              <a:t>　　包括BSS段（Block Started by Symbol）的数据段。BSS段存储未初始化或初始化为0的全局变量、静态变量，具体体现为一个占位符，并不给该段的数据分配空间，只是记录数据所需空间的大小。数据段存储经过初始化的全局和静态变量。</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838200" y="1825625"/>
            <a:ext cx="7735570" cy="4351655"/>
          </a:xfrm>
        </p:spPr>
        <p:txBody>
          <a:bodyPr/>
          <a:p>
            <a:r>
              <a:rPr lang="en-US" altLang="zh-CN"/>
              <a:t>- </a:t>
            </a:r>
            <a:r>
              <a:rPr lang="zh-CN" altLang="en-US"/>
              <a:t>代码段</a:t>
            </a:r>
            <a:endParaRPr lang="zh-CN" altLang="en-US"/>
          </a:p>
          <a:p>
            <a:r>
              <a:rPr lang="zh-CN" altLang="en-US"/>
              <a:t>  又称为文本段。存储可执行文件的指令；也有可能包含一些只读的常数变量，例如字符串常量等。</a:t>
            </a:r>
            <a:endParaRPr lang="zh-CN" altLang="en-US"/>
          </a:p>
        </p:txBody>
      </p:sp>
      <p:pic>
        <p:nvPicPr>
          <p:cNvPr id="4" name="图片 3" descr="10"/>
          <p:cNvPicPr>
            <a:picLocks noChangeAspect="1"/>
          </p:cNvPicPr>
          <p:nvPr/>
        </p:nvPicPr>
        <p:blipFill>
          <a:blip r:embed="rId1"/>
          <a:stretch>
            <a:fillRect/>
          </a:stretch>
        </p:blipFill>
        <p:spPr>
          <a:xfrm>
            <a:off x="8841105" y="365125"/>
            <a:ext cx="2298700" cy="59182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64055" y="2538095"/>
            <a:ext cx="9346565" cy="1325880"/>
          </a:xfrm>
        </p:spPr>
        <p:txBody>
          <a:bodyPr/>
          <a:p>
            <a:r>
              <a:rPr lang="en-US"/>
              <a:t>Windows</a:t>
            </a:r>
            <a:r>
              <a:rPr lang="zh-CN" altLang="en-US"/>
              <a:t>防御机制</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a:t>LOREM IPSUM DOLOR</a:t>
            </a:r>
            <a:endParaRPr lang="en-US" altLang="zh-CN" dirty="0"/>
          </a:p>
        </p:txBody>
      </p:sp>
      <p:sp>
        <p:nvSpPr>
          <p:cNvPr id="2" name="文本占位符 1"/>
          <p:cNvSpPr>
            <a:spLocks noGrp="1"/>
          </p:cNvSpPr>
          <p:nvPr>
            <p:ph type="body" sz="half" idx="2"/>
            <p:custDataLst>
              <p:tags r:id="rId2"/>
            </p:custDataLst>
          </p:nvPr>
        </p:nvSpPr>
        <p:spPr/>
        <p:txBody>
          <a:bodyPr/>
          <a:lstStyle/>
          <a:p>
            <a:r>
              <a:rPr lang="en-US" altLang="zh-CN"/>
              <a:t>Lorem ipsum dolor sit amet, consectetur adipisicing elit.Lorem ipsum dolor sit amet, consectetur adipisicing elit.Lorem ipsum dolor sit amet, consectetur adipisicing elit.Lorem ipsum dolor sit amet, consectetur adipisicing elit.</a:t>
            </a:r>
            <a:endParaRPr lang="en-US" altLang="zh-CN" dirty="0"/>
          </a:p>
        </p:txBody>
      </p:sp>
      <p:pic>
        <p:nvPicPr>
          <p:cNvPr id="1073741825" name="officeArt object" descr="7"/>
          <p:cNvPicPr>
            <a:picLocks noChangeAspect="1"/>
          </p:cNvPicPr>
          <p:nvPr>
            <p:ph type="pic" idx="1"/>
          </p:nvPr>
        </p:nvPicPr>
        <p:blipFill>
          <a:blip r:embed="rId3"/>
          <a:srcRect b="16050"/>
          <a:stretch>
            <a:fillRect/>
          </a:stretch>
        </p:blipFill>
        <p:spPr>
          <a:xfrm>
            <a:off x="1701800" y="556895"/>
            <a:ext cx="9044305" cy="5312410"/>
          </a:xfrm>
          <a:prstGeom prst="rect">
            <a:avLst/>
          </a:prstGeom>
          <a:ln w="12700" cap="flat">
            <a:noFill/>
            <a:miter lim="400000"/>
            <a:headEnd/>
            <a:tailEnd/>
          </a:ln>
          <a:effectLst/>
        </p:spPr>
      </p:pic>
      <p:sp>
        <p:nvSpPr>
          <p:cNvPr id="4" name="文本框 3"/>
          <p:cNvSpPr txBox="1"/>
          <p:nvPr/>
        </p:nvSpPr>
        <p:spPr>
          <a:xfrm>
            <a:off x="4079875" y="6108065"/>
            <a:ext cx="4912360" cy="368300"/>
          </a:xfrm>
          <a:prstGeom prst="rect">
            <a:avLst/>
          </a:prstGeom>
          <a:noFill/>
        </p:spPr>
        <p:txBody>
          <a:bodyPr wrap="square" rtlCol="0">
            <a:spAutoFit/>
          </a:bodyPr>
          <a:p>
            <a:r>
              <a:rPr lang="zh-CN" altLang="en-US" b="1">
                <a:solidFill>
                  <a:schemeClr val="bg1"/>
                </a:solidFill>
              </a:rPr>
              <a:t>图1 2010年至2016年漏洞新增数量统计表</a:t>
            </a:r>
            <a:endParaRPr lang="zh-CN" altLang="en-US" b="1">
              <a:solidFill>
                <a:schemeClr val="bg1"/>
              </a:solidFill>
            </a:endParaRPr>
          </a:p>
        </p:txBody>
      </p:sp>
    </p:spTree>
    <p:custDataLst>
      <p:tags r:id="rId4"/>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DEP</a:t>
            </a:r>
            <a:r>
              <a:rPr lang="zh-CN" altLang="en-US"/>
              <a:t>（堆栈不可执行）</a:t>
            </a:r>
            <a:endParaRPr lang="zh-CN" altLang="en-US"/>
          </a:p>
        </p:txBody>
      </p:sp>
      <p:sp>
        <p:nvSpPr>
          <p:cNvPr id="3" name="内容占位符 2"/>
          <p:cNvSpPr>
            <a:spLocks noGrp="1"/>
          </p:cNvSpPr>
          <p:nvPr>
            <p:ph idx="1"/>
          </p:nvPr>
        </p:nvSpPr>
        <p:spPr/>
        <p:txBody>
          <a:bodyPr/>
          <a:p>
            <a:r>
              <a:rPr lang="zh-CN" altLang="en-US"/>
              <a:t>- 将数据所在内存页标识为不可执行，当程序溢出成功转入shellcode时，程序会尝试在数据页面上执行指令，此时CPU就会抛出异常，而不是去执行恶意指令。</a:t>
            </a:r>
            <a:endParaRPr lang="zh-CN" altLang="en-US"/>
          </a:p>
          <a:p>
            <a:r>
              <a:rPr lang="zh-CN" altLang="en-US"/>
              <a:t>- DEP 的主要作用是阻止数据页（如默认的堆页、各种堆栈页以及内存池页）执行代码。微软从Windows XP SP2开始提供这种技术支持，根据实现的机制不同可分为：软件DEP（Software DEP）和硬件DEP（Hardware-enforced DEP）</a:t>
            </a:r>
            <a:endParaRPr lang="zh-CN" altLang="en-US"/>
          </a:p>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descr="8"/>
          <p:cNvPicPr>
            <a:picLocks noChangeAspect="1"/>
          </p:cNvPicPr>
          <p:nvPr/>
        </p:nvPicPr>
        <p:blipFill>
          <a:blip r:embed="rId1"/>
          <a:stretch>
            <a:fillRect/>
          </a:stretch>
        </p:blipFill>
        <p:spPr>
          <a:xfrm>
            <a:off x="441960" y="511810"/>
            <a:ext cx="8614410" cy="5075555"/>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ASLR</a:t>
            </a:r>
            <a:r>
              <a:rPr lang="zh-CN" altLang="en-US"/>
              <a:t>机制</a:t>
            </a:r>
            <a:endParaRPr lang="zh-CN" altLang="en-US"/>
          </a:p>
        </p:txBody>
      </p:sp>
      <p:sp>
        <p:nvSpPr>
          <p:cNvPr id="3" name="内容占位符 2"/>
          <p:cNvSpPr>
            <a:spLocks noGrp="1"/>
          </p:cNvSpPr>
          <p:nvPr>
            <p:ph idx="1"/>
          </p:nvPr>
        </p:nvSpPr>
        <p:spPr/>
        <p:txBody>
          <a:bodyPr/>
          <a:p>
            <a:r>
              <a:rPr lang="zh-CN" altLang="en-US"/>
              <a:t>- 全称为 Address Space Layout Randomization，地址空间布局随机化。ASLR 技术在 2005 年的 kernel 2.6.12 中被引入到 Linux 系统，它将进程的某些内存空间地址进行随机化来增大入侵者预测目的地址的难度，从而降低进程被成功入侵的风险。当前 Linux、Windows 等主流操作系统都已经采用该项技术。</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  映像随机化</a:t>
            </a:r>
            <a:endParaRPr lang="zh-CN" altLang="en-US"/>
          </a:p>
          <a:p>
            <a:r>
              <a:rPr lang="zh-CN" altLang="en-US"/>
              <a:t>    经典的方法是用注册表项HKLM\SYSTEM\CurrentControlSet\Session Manager\Memory Management.的方法对映像随机化禁用  设置为0 禁用 ，-1为强制对可随机化的映像进行处理，其他值正常工作。</a:t>
            </a:r>
            <a:endParaRPr lang="zh-CN" altLang="en-US"/>
          </a:p>
          <a:p>
            <a:pPr marL="0" indent="0">
              <a:buNone/>
            </a:pP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ASLR</a:t>
            </a:r>
            <a:endParaRPr lang="zh-CN" altLang="en-US"/>
          </a:p>
        </p:txBody>
      </p:sp>
      <p:sp>
        <p:nvSpPr>
          <p:cNvPr id="3" name="内容占位符 2"/>
          <p:cNvSpPr>
            <a:spLocks noGrp="1"/>
          </p:cNvSpPr>
          <p:nvPr>
            <p:ph idx="1"/>
          </p:nvPr>
        </p:nvSpPr>
        <p:spPr/>
        <p:txBody>
          <a:bodyPr/>
          <a:p>
            <a:r>
              <a:rPr lang="zh-CN" altLang="en-US"/>
              <a:t>-  堆栈随机化</a:t>
            </a:r>
            <a:endParaRPr lang="zh-CN" altLang="en-US"/>
          </a:p>
          <a:p>
            <a:r>
              <a:rPr lang="zh-CN" altLang="en-US"/>
              <a:t>    XP 下 不具备， VISTA具备  每次获取堆地址不同</a:t>
            </a:r>
            <a:endParaRPr lang="zh-CN" altLang="en-US"/>
          </a:p>
          <a:p>
            <a:r>
              <a:rPr lang="zh-CN" altLang="en-US"/>
              <a:t>    不需要精确跳转的  溢出手段影响有限</a:t>
            </a:r>
            <a:endParaRPr lang="zh-CN" altLang="en-US"/>
          </a:p>
          <a:p>
            <a:r>
              <a:rPr lang="en-US" altLang="zh-CN"/>
              <a:t>-  PEB TEB随机化</a:t>
            </a:r>
            <a:endParaRPr lang="en-US" altLang="zh-CN"/>
          </a:p>
          <a:p>
            <a:r>
              <a:rPr lang="en-US" altLang="zh-CN"/>
              <a:t>   XP SP2中已经引入了，使用随机性的基址.</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VBS</a:t>
            </a:r>
            <a:endParaRPr lang="en-US"/>
          </a:p>
        </p:txBody>
      </p:sp>
      <p:sp>
        <p:nvSpPr>
          <p:cNvPr id="3" name="内容占位符 2"/>
          <p:cNvSpPr>
            <a:spLocks noGrp="1"/>
          </p:cNvSpPr>
          <p:nvPr>
            <p:ph idx="1"/>
          </p:nvPr>
        </p:nvSpPr>
        <p:spPr/>
        <p:txBody>
          <a:bodyPr/>
          <a:p>
            <a:r>
              <a:rPr lang="zh-CN" altLang="en-US"/>
              <a:t>- </a:t>
            </a:r>
            <a:r>
              <a:rPr lang="en-US" altLang="zh-CN"/>
              <a:t>windows10</a:t>
            </a:r>
            <a:r>
              <a:rPr lang="zh-CN" altLang="en-US"/>
              <a:t>具备的 </a:t>
            </a:r>
            <a:endParaRPr lang="zh-CN" altLang="en-US"/>
          </a:p>
          <a:p>
            <a:r>
              <a:rPr lang="en-US" altLang="zh-CN"/>
              <a:t>- </a:t>
            </a:r>
            <a:r>
              <a:rPr lang="zh-CN" altLang="en-US"/>
              <a:t>VBS 来隔离其虚拟机监控程序代码完整性 (HVCI) 服务，从而使 Device Guard 能够保护所有内核模式进程和驱动程序免遭漏洞攻击和零日攻击。HVCI 使用处理器的 IOMMU 功能来强制执行在内核模式下运行的所有软件以安全分配内存。这意味着在内存分配完后，其状态必须从可写更改为只读或只执行。通过强制内存更改为这些状态，有助于确保攻击方无法使用一些技术（如缓冲区溢出或堆喷射）将恶意代码注入到内核模式进程和驱动程序中。最后，VBS 环境可防止 Device Guard HVCI 服务免遭篡改（即使操作系统的内核已完全损害也是如此），并且 HVCI 可保护内核模式进程和驱动程序，以使如此大规模的损害根本就不会发生。</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t>vs编译时，安全编译选项——GS</a:t>
            </a:r>
            <a:endParaRPr lang="en-US"/>
          </a:p>
        </p:txBody>
      </p:sp>
      <p:sp>
        <p:nvSpPr>
          <p:cNvPr id="3" name="内容占位符 2"/>
          <p:cNvSpPr>
            <a:spLocks noGrp="1"/>
          </p:cNvSpPr>
          <p:nvPr>
            <p:ph idx="1"/>
          </p:nvPr>
        </p:nvSpPr>
        <p:spPr/>
        <p:txBody>
          <a:bodyPr>
            <a:normAutofit fontScale="90000" lnSpcReduction="10000"/>
          </a:bodyPr>
          <a:p>
            <a:r>
              <a:rPr lang="zh-CN" altLang="en-US"/>
              <a:t>GS编译选项为每个函数调用增加了一些额外的数据和操作，用以检查栈中的溢出：</a:t>
            </a:r>
            <a:endParaRPr lang="zh-CN" altLang="en-US"/>
          </a:p>
          <a:p>
            <a:endParaRPr lang="zh-CN" altLang="en-US"/>
          </a:p>
          <a:p>
            <a:pPr fontAlgn="auto">
              <a:lnSpc>
                <a:spcPct val="125000"/>
              </a:lnSpc>
            </a:pPr>
            <a:r>
              <a:rPr lang="zh-CN" altLang="en-US"/>
              <a:t>1、在所有函数调用发生时，向栈帧内压入一个额外的随机DWORD，这个随机数被称为canary（想把栈帧数据当成金丝雀般用笼子圈起来），如果用IDA反汇编的话，会看看到IDA会将这个随机数标志为Security Cookie。</a:t>
            </a:r>
            <a:endParaRPr lang="zh-CN" altLang="en-US"/>
          </a:p>
          <a:p>
            <a:endParaRPr lang="zh-CN" altLang="en-US"/>
          </a:p>
          <a:p>
            <a:pPr fontAlgn="auto">
              <a:lnSpc>
                <a:spcPct val="125000"/>
              </a:lnSpc>
            </a:pPr>
            <a:r>
              <a:rPr lang="zh-CN" altLang="en-US"/>
              <a:t>2、Security Cookie位于EBP之前，系统还将在.data的内存区域中存放一个Security Cookie的副本，从而进行校验；</a:t>
            </a:r>
            <a:endParaRPr lang="zh-CN" altLang="en-US"/>
          </a:p>
          <a:p>
            <a:endParaRPr lang="zh-CN" altLang="en-US"/>
          </a:p>
          <a:p>
            <a:r>
              <a:rPr lang="zh-CN" altLang="en-US"/>
              <a:t>3、当栈中发生溢出时，Security Cookie将被首先淹没，之后才是EBP和返回地址；</a:t>
            </a:r>
            <a:endParaRPr lang="zh-CN" altLang="en-US"/>
          </a:p>
          <a:p>
            <a:endParaRPr lang="zh-CN" altLang="en-US"/>
          </a:p>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sym typeface="+mn-ea"/>
              </a:rPr>
              <a:t>4、在函数返回之前，系统将会执行一个额外的安全验证操作，被称作Security Check；</a:t>
            </a:r>
            <a:endParaRPr lang="zh-CN" altLang="en-US"/>
          </a:p>
          <a:p>
            <a:endParaRPr lang="zh-CN" altLang="en-US"/>
          </a:p>
          <a:p>
            <a:r>
              <a:rPr lang="zh-CN" altLang="en-US">
                <a:sym typeface="+mn-ea"/>
              </a:rPr>
              <a:t>5、在Security Check的过程中，系统将比较栈帧中原先存放的Security Cookie和.data中副本的值，如果两者不吻合，说明栈中的Security Cookie已经被破坏了，即栈中发生了溢出；</a:t>
            </a:r>
            <a:endParaRPr lang="zh-CN" altLang="en-US"/>
          </a:p>
          <a:p>
            <a:endParaRPr lang="zh-CN" altLang="en-US"/>
          </a:p>
          <a:p>
            <a:r>
              <a:rPr lang="zh-CN" altLang="en-US">
                <a:sym typeface="+mn-ea"/>
              </a:rPr>
              <a:t>6、当检测到栈中发生溢出时，系统将进入异常处理流程，函数不会被正常返回，ret指令也不会被执行。</a:t>
            </a:r>
            <a:endParaRPr lang="zh-CN" altLang="en-US"/>
          </a:p>
          <a:p>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01260" y="2560955"/>
            <a:ext cx="6352540" cy="1325880"/>
          </a:xfrm>
        </p:spPr>
        <p:txBody>
          <a:bodyPr/>
          <a:p>
            <a:r>
              <a:rPr lang="en-US" altLang="zh-CN"/>
              <a:t>LINUX</a:t>
            </a:r>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ASLR</a:t>
            </a:r>
            <a:endParaRPr lang="zh-CN" altLang="en-US"/>
          </a:p>
        </p:txBody>
      </p:sp>
      <p:sp>
        <p:nvSpPr>
          <p:cNvPr id="3" name="内容占位符 2"/>
          <p:cNvSpPr>
            <a:spLocks noGrp="1"/>
          </p:cNvSpPr>
          <p:nvPr>
            <p:ph idx="1"/>
          </p:nvPr>
        </p:nvSpPr>
        <p:spPr>
          <a:xfrm>
            <a:off x="838200" y="1825625"/>
            <a:ext cx="5768340" cy="4351655"/>
          </a:xfrm>
        </p:spPr>
        <p:txBody>
          <a:bodyPr/>
          <a:p>
            <a:r>
              <a:rPr lang="zh-CN" altLang="en-US"/>
              <a:t>linux平台下支持以下取值</a:t>
            </a:r>
            <a:endParaRPr lang="zh-CN" altLang="en-US"/>
          </a:p>
          <a:p>
            <a:endParaRPr lang="zh-CN" altLang="en-US"/>
          </a:p>
          <a:p>
            <a:r>
              <a:rPr lang="zh-CN" altLang="en-US"/>
              <a:t>- 0 – 关闭的随机化。一切都是静止的。堆栈基地址每次都相同。</a:t>
            </a:r>
            <a:endParaRPr lang="zh-CN" altLang="en-US"/>
          </a:p>
          <a:p>
            <a:r>
              <a:rPr lang="zh-CN" altLang="en-US"/>
              <a:t>- 1 – 保守的随机化。mmap基地址、栈基地址都将被随机化，但是堆没用随机化。</a:t>
            </a:r>
            <a:endParaRPr lang="zh-CN" altLang="en-US"/>
          </a:p>
          <a:p>
            <a:r>
              <a:rPr lang="zh-CN" altLang="en-US"/>
              <a:t>- 2 – 完全的随机化。除了上面列举的要素外，增加了堆随机化。</a:t>
            </a:r>
            <a:endParaRPr lang="zh-CN" altLang="en-US"/>
          </a:p>
        </p:txBody>
      </p:sp>
      <p:pic>
        <p:nvPicPr>
          <p:cNvPr id="5" name="图片 4" descr="9"/>
          <p:cNvPicPr>
            <a:picLocks noChangeAspect="1"/>
          </p:cNvPicPr>
          <p:nvPr/>
        </p:nvPicPr>
        <p:blipFill>
          <a:blip r:embed="rId1"/>
          <a:stretch>
            <a:fillRect/>
          </a:stretch>
        </p:blipFill>
        <p:spPr>
          <a:xfrm>
            <a:off x="7070725" y="957580"/>
            <a:ext cx="3809365" cy="47142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custDataLst>
              <p:tags r:id="rId1"/>
            </p:custDataLst>
          </p:nvPr>
        </p:nvGrpSpPr>
        <p:grpSpPr>
          <a:xfrm>
            <a:off x="4144819" y="1452484"/>
            <a:ext cx="4063416" cy="4063416"/>
            <a:chOff x="3483329" y="1464078"/>
            <a:chExt cx="2298132" cy="2298132"/>
          </a:xfrm>
        </p:grpSpPr>
        <p:sp>
          <p:nvSpPr>
            <p:cNvPr id="51" name="椭圆 50"/>
            <p:cNvSpPr/>
            <p:nvPr>
              <p:custDataLst>
                <p:tags r:id="rId2"/>
              </p:custDataLst>
            </p:nvPr>
          </p:nvSpPr>
          <p:spPr>
            <a:xfrm>
              <a:off x="3572304" y="1553053"/>
              <a:ext cx="2120182" cy="212018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2" name="椭圆 51"/>
            <p:cNvSpPr/>
            <p:nvPr>
              <p:custDataLst>
                <p:tags r:id="rId3"/>
              </p:custDataLst>
            </p:nvPr>
          </p:nvSpPr>
          <p:spPr>
            <a:xfrm>
              <a:off x="3483329" y="1464078"/>
              <a:ext cx="2298132" cy="2298132"/>
            </a:xfrm>
            <a:prstGeom prst="ellipse">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200">
                <a:solidFill>
                  <a:schemeClr val="bg1"/>
                </a:solidFill>
                <a:latin typeface="方正黑体简体" panose="03000509000000000000" pitchFamily="65" charset="-122"/>
                <a:ea typeface="方正黑体简体" panose="03000509000000000000" pitchFamily="65" charset="-122"/>
              </a:endParaRPr>
            </a:p>
          </p:txBody>
        </p:sp>
      </p:grpSp>
      <p:sp>
        <p:nvSpPr>
          <p:cNvPr id="4" name="标题 3"/>
          <p:cNvSpPr>
            <a:spLocks noGrp="1"/>
          </p:cNvSpPr>
          <p:nvPr>
            <p:ph type="title"/>
            <p:custDataLst>
              <p:tags r:id="rId4"/>
            </p:custDataLst>
          </p:nvPr>
        </p:nvSpPr>
        <p:spPr/>
        <p:txBody>
          <a:bodyPr>
            <a:normAutofit fontScale="90000"/>
          </a:bodyPr>
          <a:lstStyle/>
          <a:p>
            <a:r>
              <a:rPr lang="en-US" altLang="zh-CN" smtClean="0"/>
              <a:t>SHELL</a:t>
            </a:r>
            <a:br>
              <a:rPr lang="en-US" altLang="zh-CN" smtClean="0"/>
            </a:br>
            <a:r>
              <a:rPr lang="en-US" altLang="zh-CN" smtClean="0"/>
              <a:t>CODE</a:t>
            </a:r>
            <a:endParaRPr lang="en-US" altLang="zh-CN" smtClean="0"/>
          </a:p>
        </p:txBody>
      </p:sp>
      <p:sp>
        <p:nvSpPr>
          <p:cNvPr id="3" name="文本框 2"/>
          <p:cNvSpPr txBox="1"/>
          <p:nvPr/>
        </p:nvSpPr>
        <p:spPr>
          <a:xfrm>
            <a:off x="904875" y="2017395"/>
            <a:ext cx="2755900" cy="829945"/>
          </a:xfrm>
          <a:prstGeom prst="rect">
            <a:avLst/>
          </a:prstGeom>
          <a:noFill/>
        </p:spPr>
        <p:txBody>
          <a:bodyPr wrap="square" rtlCol="0">
            <a:spAutoFit/>
          </a:bodyPr>
          <a:p>
            <a:r>
              <a:rPr lang="zh-CN" altLang="en-US" sz="4800">
                <a:solidFill>
                  <a:schemeClr val="bg1"/>
                </a:solidFill>
              </a:rPr>
              <a:t>漏洞</a:t>
            </a:r>
            <a:endParaRPr lang="zh-CN" altLang="en-US" sz="4800">
              <a:solidFill>
                <a:schemeClr val="bg1"/>
              </a:solidFill>
            </a:endParaRPr>
          </a:p>
        </p:txBody>
      </p:sp>
      <p:sp>
        <p:nvSpPr>
          <p:cNvPr id="5" name="文本框 4"/>
          <p:cNvSpPr txBox="1"/>
          <p:nvPr/>
        </p:nvSpPr>
        <p:spPr>
          <a:xfrm>
            <a:off x="213360" y="4342765"/>
            <a:ext cx="2755900" cy="829945"/>
          </a:xfrm>
          <a:prstGeom prst="rect">
            <a:avLst/>
          </a:prstGeom>
          <a:noFill/>
        </p:spPr>
        <p:txBody>
          <a:bodyPr wrap="square" rtlCol="0">
            <a:spAutoFit/>
          </a:bodyPr>
          <a:p>
            <a:r>
              <a:rPr lang="zh-CN" altLang="en-US" sz="4800">
                <a:solidFill>
                  <a:schemeClr val="bg1"/>
                </a:solidFill>
              </a:rPr>
              <a:t>恶意软件</a:t>
            </a:r>
            <a:endParaRPr lang="zh-CN" altLang="en-US" sz="4800">
              <a:solidFill>
                <a:schemeClr val="bg1"/>
              </a:solidFill>
            </a:endParaRPr>
          </a:p>
        </p:txBody>
      </p:sp>
      <p:sp>
        <p:nvSpPr>
          <p:cNvPr id="6" name="文本框 5"/>
          <p:cNvSpPr txBox="1"/>
          <p:nvPr/>
        </p:nvSpPr>
        <p:spPr>
          <a:xfrm>
            <a:off x="9199880" y="4342765"/>
            <a:ext cx="2755900" cy="829945"/>
          </a:xfrm>
          <a:prstGeom prst="rect">
            <a:avLst/>
          </a:prstGeom>
          <a:noFill/>
        </p:spPr>
        <p:txBody>
          <a:bodyPr wrap="square" rtlCol="0">
            <a:spAutoFit/>
          </a:bodyPr>
          <a:p>
            <a:r>
              <a:rPr lang="zh-CN" altLang="en-US" sz="4800">
                <a:solidFill>
                  <a:schemeClr val="bg1"/>
                </a:solidFill>
              </a:rPr>
              <a:t>传播载体</a:t>
            </a:r>
            <a:endParaRPr lang="zh-CN" altLang="en-US" sz="4800">
              <a:solidFill>
                <a:schemeClr val="bg1"/>
              </a:solidFill>
            </a:endParaRPr>
          </a:p>
        </p:txBody>
      </p:sp>
      <p:sp>
        <p:nvSpPr>
          <p:cNvPr id="7" name="文本框 6"/>
          <p:cNvSpPr txBox="1"/>
          <p:nvPr/>
        </p:nvSpPr>
        <p:spPr>
          <a:xfrm>
            <a:off x="8655050" y="2017395"/>
            <a:ext cx="3460750" cy="829945"/>
          </a:xfrm>
          <a:prstGeom prst="rect">
            <a:avLst/>
          </a:prstGeom>
          <a:noFill/>
        </p:spPr>
        <p:txBody>
          <a:bodyPr wrap="square" rtlCol="0">
            <a:spAutoFit/>
          </a:bodyPr>
          <a:p>
            <a:r>
              <a:rPr lang="zh-CN" altLang="en-US" sz="4800">
                <a:solidFill>
                  <a:schemeClr val="bg1"/>
                </a:solidFill>
              </a:rPr>
              <a:t>攻击的靶向</a:t>
            </a:r>
            <a:endParaRPr lang="zh-CN" altLang="en-US" sz="4800">
              <a:solidFill>
                <a:schemeClr val="bg1"/>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80">
                                          <p:stCondLst>
                                            <p:cond delay="0"/>
                                          </p:stCondLst>
                                        </p:cTn>
                                        <p:tgtEl>
                                          <p:spTgt spid="53"/>
                                        </p:tgtEl>
                                      </p:cBhvr>
                                    </p:animEffect>
                                    <p:anim calcmode="lin" valueType="num">
                                      <p:cBhvr>
                                        <p:cTn id="8"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13" dur="26">
                                          <p:stCondLst>
                                            <p:cond delay="650"/>
                                          </p:stCondLst>
                                        </p:cTn>
                                        <p:tgtEl>
                                          <p:spTgt spid="53"/>
                                        </p:tgtEl>
                                      </p:cBhvr>
                                      <p:to x="100000" y="60000"/>
                                    </p:animScale>
                                    <p:animScale>
                                      <p:cBhvr>
                                        <p:cTn id="14" dur="166" decel="50000">
                                          <p:stCondLst>
                                            <p:cond delay="676"/>
                                          </p:stCondLst>
                                        </p:cTn>
                                        <p:tgtEl>
                                          <p:spTgt spid="53"/>
                                        </p:tgtEl>
                                      </p:cBhvr>
                                      <p:to x="100000" y="100000"/>
                                    </p:animScale>
                                    <p:animScale>
                                      <p:cBhvr>
                                        <p:cTn id="15" dur="26">
                                          <p:stCondLst>
                                            <p:cond delay="1312"/>
                                          </p:stCondLst>
                                        </p:cTn>
                                        <p:tgtEl>
                                          <p:spTgt spid="53"/>
                                        </p:tgtEl>
                                      </p:cBhvr>
                                      <p:to x="100000" y="80000"/>
                                    </p:animScale>
                                    <p:animScale>
                                      <p:cBhvr>
                                        <p:cTn id="16" dur="166" decel="50000">
                                          <p:stCondLst>
                                            <p:cond delay="1338"/>
                                          </p:stCondLst>
                                        </p:cTn>
                                        <p:tgtEl>
                                          <p:spTgt spid="53"/>
                                        </p:tgtEl>
                                      </p:cBhvr>
                                      <p:to x="100000" y="100000"/>
                                    </p:animScale>
                                    <p:animScale>
                                      <p:cBhvr>
                                        <p:cTn id="17" dur="26">
                                          <p:stCondLst>
                                            <p:cond delay="1642"/>
                                          </p:stCondLst>
                                        </p:cTn>
                                        <p:tgtEl>
                                          <p:spTgt spid="53"/>
                                        </p:tgtEl>
                                      </p:cBhvr>
                                      <p:to x="100000" y="90000"/>
                                    </p:animScale>
                                    <p:animScale>
                                      <p:cBhvr>
                                        <p:cTn id="18" dur="166" decel="50000">
                                          <p:stCondLst>
                                            <p:cond delay="1668"/>
                                          </p:stCondLst>
                                        </p:cTn>
                                        <p:tgtEl>
                                          <p:spTgt spid="53"/>
                                        </p:tgtEl>
                                      </p:cBhvr>
                                      <p:to x="100000" y="100000"/>
                                    </p:animScale>
                                    <p:animScale>
                                      <p:cBhvr>
                                        <p:cTn id="19" dur="26">
                                          <p:stCondLst>
                                            <p:cond delay="1808"/>
                                          </p:stCondLst>
                                        </p:cTn>
                                        <p:tgtEl>
                                          <p:spTgt spid="53"/>
                                        </p:tgtEl>
                                      </p:cBhvr>
                                      <p:to x="100000" y="95000"/>
                                    </p:animScale>
                                    <p:animScale>
                                      <p:cBhvr>
                                        <p:cTn id="20" dur="166" decel="50000">
                                          <p:stCondLst>
                                            <p:cond delay="1834"/>
                                          </p:stCondLst>
                                        </p:cTn>
                                        <p:tgtEl>
                                          <p:spTgt spid="5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PIE</a:t>
            </a:r>
            <a:endParaRPr lang="en-US" altLang="zh-CN"/>
          </a:p>
        </p:txBody>
      </p:sp>
      <p:sp>
        <p:nvSpPr>
          <p:cNvPr id="3" name="内容占位符 2"/>
          <p:cNvSpPr>
            <a:spLocks noGrp="1"/>
          </p:cNvSpPr>
          <p:nvPr>
            <p:ph idx="1"/>
          </p:nvPr>
        </p:nvSpPr>
        <p:spPr/>
        <p:txBody>
          <a:bodyPr>
            <a:normAutofit lnSpcReduction="20000"/>
          </a:bodyPr>
          <a:p>
            <a:r>
              <a:rPr lang="en-US" altLang="zh-CN"/>
              <a:t>ASLR 不负责代码段以及数据段的随机化工作，这项工作由 PIE 负责。但是只有在开启 ASLR 之后，PIE 才会生效。</a:t>
            </a:r>
            <a:endParaRPr lang="en-US" altLang="zh-CN"/>
          </a:p>
          <a:p>
            <a:r>
              <a:rPr lang="en-US" altLang="zh-CN"/>
              <a:t>PIE（Position Independent Executables）是编译器（gcc，..）功能选项（-fPIE），作用于excutable编译过程，加了PIE选项编译出来的ELF用file命令查看会显示其为so，其随机化了ELF装载内存的基址（代码段、plt、got、data等共同的基址）。</a:t>
            </a:r>
            <a:endParaRPr lang="en-US" altLang="zh-CN"/>
          </a:p>
          <a:p>
            <a:endParaRPr lang="en-US" altLang="zh-CN"/>
          </a:p>
          <a:p>
            <a:r>
              <a:rPr lang="en-US" altLang="zh-CN"/>
              <a:t>PIE叫做代码部分地址无关，PIE能使程序像共享库一样在主存任何位置装载，这需要将程序编译成位置无关，并链接为ELF共享对象。</a:t>
            </a:r>
            <a:endParaRPr lang="en-US" altLang="zh-CN"/>
          </a:p>
          <a:p>
            <a:endParaRPr lang="en-US" altLang="zh-CN"/>
          </a:p>
          <a:p>
            <a:r>
              <a:rPr lang="en-US" altLang="zh-CN"/>
              <a:t>如果不开启PIE的话，那么每次ELF文件加载的地址都是相同的。如果开启PIE，那么每次都会不同。</a:t>
            </a:r>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11"/>
          <p:cNvPicPr>
            <a:picLocks noChangeAspect="1"/>
          </p:cNvPicPr>
          <p:nvPr>
            <p:ph idx="1"/>
          </p:nvPr>
        </p:nvPicPr>
        <p:blipFill>
          <a:blip r:embed="rId1"/>
          <a:stretch>
            <a:fillRect/>
          </a:stretch>
        </p:blipFill>
        <p:spPr>
          <a:xfrm>
            <a:off x="-17145" y="-19685"/>
            <a:ext cx="8328025" cy="3566795"/>
          </a:xfrm>
          <a:prstGeom prst="rect">
            <a:avLst/>
          </a:prstGeom>
        </p:spPr>
      </p:pic>
      <p:sp>
        <p:nvSpPr>
          <p:cNvPr id="2" name="标题 1"/>
          <p:cNvSpPr>
            <a:spLocks noGrp="1"/>
          </p:cNvSpPr>
          <p:nvPr>
            <p:ph type="title"/>
          </p:nvPr>
        </p:nvSpPr>
        <p:spPr>
          <a:xfrm>
            <a:off x="8495030" y="393700"/>
            <a:ext cx="3429635" cy="1325880"/>
          </a:xfrm>
        </p:spPr>
        <p:txBody>
          <a:bodyPr/>
          <a:p>
            <a:r>
              <a:rPr lang="en-US" altLang="zh-CN"/>
              <a:t>ASLR1&amp;PIE</a:t>
            </a:r>
            <a:endParaRPr lang="en-US" altLang="zh-CN"/>
          </a:p>
        </p:txBody>
      </p:sp>
      <p:pic>
        <p:nvPicPr>
          <p:cNvPr id="6" name="图片 5" descr="12"/>
          <p:cNvPicPr>
            <a:picLocks noChangeAspect="1"/>
          </p:cNvPicPr>
          <p:nvPr/>
        </p:nvPicPr>
        <p:blipFill>
          <a:blip r:embed="rId2"/>
          <a:stretch>
            <a:fillRect/>
          </a:stretch>
        </p:blipFill>
        <p:spPr>
          <a:xfrm>
            <a:off x="4117975" y="3500120"/>
            <a:ext cx="8075295" cy="33731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994650" y="365125"/>
            <a:ext cx="3359150" cy="1325880"/>
          </a:xfrm>
        </p:spPr>
        <p:txBody>
          <a:bodyPr>
            <a:normAutofit/>
          </a:bodyPr>
          <a:p>
            <a:r>
              <a:rPr lang="en-US" altLang="zh-CN"/>
              <a:t>ASLR2&amp;PIE</a:t>
            </a:r>
            <a:endParaRPr lang="en-US" altLang="zh-CN"/>
          </a:p>
        </p:txBody>
      </p:sp>
      <p:pic>
        <p:nvPicPr>
          <p:cNvPr id="5" name="图片 4" descr="14"/>
          <p:cNvPicPr>
            <a:picLocks noChangeAspect="1"/>
          </p:cNvPicPr>
          <p:nvPr/>
        </p:nvPicPr>
        <p:blipFill>
          <a:blip r:embed="rId1"/>
          <a:stretch>
            <a:fillRect/>
          </a:stretch>
        </p:blipFill>
        <p:spPr>
          <a:xfrm>
            <a:off x="4201160" y="3204210"/>
            <a:ext cx="7939405" cy="3621405"/>
          </a:xfrm>
          <a:prstGeom prst="rect">
            <a:avLst/>
          </a:prstGeom>
        </p:spPr>
      </p:pic>
      <p:pic>
        <p:nvPicPr>
          <p:cNvPr id="4" name="内容占位符 3" descr="13"/>
          <p:cNvPicPr>
            <a:picLocks noChangeAspect="1"/>
          </p:cNvPicPr>
          <p:nvPr>
            <p:ph idx="1"/>
          </p:nvPr>
        </p:nvPicPr>
        <p:blipFill>
          <a:blip r:embed="rId2"/>
          <a:stretch>
            <a:fillRect/>
          </a:stretch>
        </p:blipFill>
        <p:spPr>
          <a:xfrm>
            <a:off x="40640" y="66675"/>
            <a:ext cx="7633335" cy="36442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CANNARY(栈保护)</a:t>
            </a:r>
            <a:endParaRPr lang="zh-CN" altLang="en-US"/>
          </a:p>
        </p:txBody>
      </p:sp>
      <p:sp>
        <p:nvSpPr>
          <p:cNvPr id="3" name="内容占位符 2"/>
          <p:cNvSpPr>
            <a:spLocks noGrp="1"/>
          </p:cNvSpPr>
          <p:nvPr>
            <p:ph idx="1"/>
          </p:nvPr>
        </p:nvSpPr>
        <p:spPr/>
        <p:txBody>
          <a:bodyPr>
            <a:normAutofit lnSpcReduction="10000"/>
          </a:bodyPr>
          <a:p>
            <a:r>
              <a:rPr lang="zh-CN" altLang="en-US"/>
              <a:t>这个选项表示栈保护功能有没有开启。</a:t>
            </a:r>
            <a:endParaRPr lang="zh-CN" altLang="en-US"/>
          </a:p>
          <a:p>
            <a:endParaRPr lang="zh-CN" altLang="en-US"/>
          </a:p>
          <a:p>
            <a:r>
              <a:rPr lang="zh-CN" altLang="en-US"/>
              <a:t>栈溢出保护是一种缓冲区溢出攻击缓解手段，当函数存在缓冲区溢出攻击漏洞时，攻击者可以覆盖栈上的返回地址来让shellcode能够得到执行。当启用栈保护后，函数开始执行的时候会先往栈里插入cookie信息，当函数真正返回的时候会验证cookie信息是否合法，如果不合法就停止程序运行。攻击者在覆盖返回地址的时候往往也会将cookie信息给覆盖掉，导致栈保护检查失败而阻止shellcode的执行。在Linux中我们将cookie信息称为canary。</a:t>
            </a:r>
            <a:endParaRPr lang="zh-CN" altLang="en-US"/>
          </a:p>
          <a:p>
            <a:endParaRPr lang="zh-CN" altLang="en-US"/>
          </a:p>
          <a:p>
            <a:r>
              <a:rPr lang="zh-CN" altLang="en-US"/>
              <a:t>gcc在4.2版本中添加了-fstack-protector和-fstack-protector-all编译参数以支持栈保护功能，4.9新增了-fstack-protector-strong编译参数让保护的范围更广。</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因此在编译时可以控制是否开启栈保护以及程度，例如：</a:t>
            </a:r>
            <a:endParaRPr lang="zh-CN" altLang="en-US"/>
          </a:p>
          <a:p>
            <a:r>
              <a:rPr lang="zh-CN" altLang="en-US"/>
              <a:t>gcc -o test test.c	                               // 默认情况下，不开启Canary保护</a:t>
            </a:r>
            <a:endParaRPr lang="zh-CN" altLang="en-US"/>
          </a:p>
          <a:p>
            <a:r>
              <a:rPr lang="zh-CN" altLang="en-US"/>
              <a:t>gcc -fno-stack-protector -o test test.c  //禁用栈保护</a:t>
            </a:r>
            <a:endParaRPr lang="zh-CN" altLang="en-US"/>
          </a:p>
          <a:p>
            <a:r>
              <a:rPr lang="zh-CN" altLang="en-US"/>
              <a:t>gcc -fstack-protector -o test test.c       //启用堆栈保护，不过只为局部变量中含有 char 数组的函数插入保护代码</a:t>
            </a:r>
            <a:endParaRPr lang="zh-CN" altLang="en-US"/>
          </a:p>
          <a:p>
            <a:r>
              <a:rPr lang="zh-CN" altLang="en-US"/>
              <a:t>gcc -fstack-protector-all -o test test.c  //启用堆栈保护，为所有函数插入保护代码</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FORTIFY</a:t>
            </a:r>
            <a:endParaRPr lang="zh-CN" altLang="en-US"/>
          </a:p>
        </p:txBody>
      </p:sp>
      <p:sp>
        <p:nvSpPr>
          <p:cNvPr id="3" name="内容占位符 2"/>
          <p:cNvSpPr>
            <a:spLocks noGrp="1"/>
          </p:cNvSpPr>
          <p:nvPr>
            <p:ph idx="1"/>
          </p:nvPr>
        </p:nvSpPr>
        <p:spPr/>
        <p:txBody>
          <a:bodyPr>
            <a:normAutofit fontScale="90000" lnSpcReduction="20000"/>
          </a:bodyPr>
          <a:p>
            <a:pPr fontAlgn="auto">
              <a:lnSpc>
                <a:spcPct val="125000"/>
              </a:lnSpc>
            </a:pPr>
            <a:r>
              <a:rPr lang="zh-CN" altLang="en-US"/>
              <a:t>fority用于检查是否存在缓冲区溢出的错误。适用情形是程序采用大量的字符串或者内存操作函数，如memcpy，memset，stpcpy，strcpy，strncpy，strcat，strncat，sprintf，snprintf，vsprintf，vsnprintf，gets以及宽字符的变体。</a:t>
            </a:r>
            <a:endParaRPr lang="zh-CN" altLang="en-US"/>
          </a:p>
          <a:p>
            <a:pPr fontAlgn="auto">
              <a:lnSpc>
                <a:spcPct val="125000"/>
              </a:lnSpc>
            </a:pPr>
            <a:r>
              <a:rPr lang="zh-CN" altLang="en-US"/>
              <a:t>_FORTIFY_SOURCE设为1，并且将编译器设置为优化1(gcc -O1)，以及出现上述情形，那么程序编译时就会进行检查但又不会改变程序功能</a:t>
            </a:r>
            <a:endParaRPr lang="zh-CN" altLang="en-US"/>
          </a:p>
          <a:p>
            <a:pPr fontAlgn="auto">
              <a:lnSpc>
                <a:spcPct val="125000"/>
              </a:lnSpc>
            </a:pPr>
            <a:r>
              <a:rPr lang="zh-CN" altLang="en-US"/>
              <a:t>_FORTIFY_SOURCE设为2，有些检查功能会加入，但是这可能导致程序崩溃。</a:t>
            </a:r>
            <a:endParaRPr lang="zh-CN" altLang="en-US"/>
          </a:p>
          <a:p>
            <a:pPr fontAlgn="auto">
              <a:lnSpc>
                <a:spcPct val="125000"/>
              </a:lnSpc>
            </a:pPr>
            <a:r>
              <a:rPr lang="zh-CN" altLang="en-US"/>
              <a:t>gcc -D_FORTIFY_SOURCE=1 仅仅只会在编译时进行检查 (特别像某些头文件 #include &lt;string.h&gt;)</a:t>
            </a:r>
            <a:endParaRPr lang="zh-CN" altLang="en-US"/>
          </a:p>
          <a:p>
            <a:pPr fontAlgn="auto">
              <a:lnSpc>
                <a:spcPct val="125000"/>
              </a:lnSpc>
            </a:pPr>
            <a:r>
              <a:rPr lang="zh-CN" altLang="en-US"/>
              <a:t>gcc -D_FORTIFY_SOURCE=2 程序执行时也会有检查 (如果检查到缓冲区溢出，就终止程序)</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NX（DEP）</a:t>
            </a:r>
            <a:endParaRPr lang="zh-CN" altLang="en-US"/>
          </a:p>
        </p:txBody>
      </p:sp>
      <p:sp>
        <p:nvSpPr>
          <p:cNvPr id="3" name="内容占位符 2"/>
          <p:cNvSpPr>
            <a:spLocks noGrp="1"/>
          </p:cNvSpPr>
          <p:nvPr>
            <p:ph idx="1"/>
          </p:nvPr>
        </p:nvSpPr>
        <p:spPr/>
        <p:txBody>
          <a:bodyPr/>
          <a:p>
            <a:r>
              <a:rPr lang="zh-CN" altLang="en-US"/>
              <a:t>NX即No-eXecute（不可执行）的意思，NX（DEP）的基本原理是将数据所在内存页标识为不可执行，当程序溢出成功转入shellcode时，程序会尝试在数据页面上执行指令，此时CPU就会抛出异常，而不是去执行恶意指令。</a:t>
            </a:r>
            <a:endParaRPr lang="zh-CN" altLang="en-US"/>
          </a:p>
          <a:p>
            <a:r>
              <a:rPr lang="zh-CN" altLang="en-US"/>
              <a:t>gcc编译器默认开启了NX选项，如果需要关闭NX选项，可以给gcc编译器添加-z execstack参数。</a:t>
            </a:r>
            <a:endParaRPr lang="zh-CN" altLang="en-US"/>
          </a:p>
          <a:p>
            <a:r>
              <a:rPr lang="zh-CN" altLang="en-US"/>
              <a:t>gcc -o test test.c				// 默认情况下，开启NX保护</a:t>
            </a:r>
            <a:endParaRPr lang="zh-CN" altLang="en-US"/>
          </a:p>
          <a:p>
            <a:r>
              <a:rPr lang="zh-CN" altLang="en-US"/>
              <a:t>gcc -z execstack -o test test.c		// 禁用NX保护</a:t>
            </a:r>
            <a:endParaRPr lang="zh-CN" altLang="en-US"/>
          </a:p>
          <a:p>
            <a:r>
              <a:rPr lang="zh-CN" altLang="en-US"/>
              <a:t>gcc -z noexecstack -o test test.c	          // 开启NX保护</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RELRO</a:t>
            </a:r>
            <a:endParaRPr lang="zh-CN" altLang="en-US"/>
          </a:p>
        </p:txBody>
      </p:sp>
      <p:sp>
        <p:nvSpPr>
          <p:cNvPr id="3" name="内容占位符 2"/>
          <p:cNvSpPr>
            <a:spLocks noGrp="1"/>
          </p:cNvSpPr>
          <p:nvPr>
            <p:ph idx="1"/>
          </p:nvPr>
        </p:nvSpPr>
        <p:spPr/>
        <p:txBody>
          <a:bodyPr/>
          <a:p>
            <a:r>
              <a:rPr lang="zh-CN" altLang="en-US"/>
              <a:t>在Linux系统安全领域数据可以写的存储区就会是攻击的目标，尤其是存储函数指针的区域。 所以在安全防护的角度来说尽量减少可写的存储区域对安全会有极大的好处.</a:t>
            </a:r>
            <a:endParaRPr lang="zh-CN" altLang="en-US"/>
          </a:p>
          <a:p>
            <a:endParaRPr lang="zh-CN" altLang="en-US"/>
          </a:p>
          <a:p>
            <a:r>
              <a:rPr lang="zh-CN" altLang="en-US"/>
              <a:t>GCC, GNU linker以及Glibc-dynamic linker一起配合实现了一种叫做relro的技术: read only relocation。大概实现就是由linker指定binary的一块经过dynamic linker处理过 relocation之后的区域为只读.</a:t>
            </a:r>
            <a:endParaRPr lang="zh-CN" altLang="en-US"/>
          </a:p>
          <a:p>
            <a:endParaRPr lang="zh-CN" altLang="en-US"/>
          </a:p>
          <a:p>
            <a:r>
              <a:rPr lang="zh-CN" altLang="en-US"/>
              <a:t>设置符号重定向表格为只读或在程序启动时就解析并绑定所有动态符号，从而减少对GOT（Global Offset Table）攻击。RELRO为” Partial RELRO”，说明我们对GOT表具有写权限。</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gcc -o test test.c				// 默认情况下，是Partial RELRO</a:t>
            </a:r>
            <a:endParaRPr lang="zh-CN" altLang="en-US"/>
          </a:p>
          <a:p>
            <a:r>
              <a:rPr lang="zh-CN" altLang="en-US"/>
              <a:t>gcc -z norelro -o test test.c	          // 关闭，即No RELRO</a:t>
            </a:r>
            <a:endParaRPr lang="zh-CN" altLang="en-US"/>
          </a:p>
          <a:p>
            <a:r>
              <a:rPr lang="zh-CN" altLang="en-US"/>
              <a:t>gcc -z lazy -o test test.c			// 部分开启，即Partial RELRO</a:t>
            </a:r>
            <a:endParaRPr lang="zh-CN" altLang="en-US"/>
          </a:p>
          <a:p>
            <a:r>
              <a:rPr lang="zh-CN" altLang="en-US"/>
              <a:t>gcc -z now -o test test.c			// 全部开启</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37920" y="2874010"/>
            <a:ext cx="10515600" cy="1325563"/>
          </a:xfrm>
        </p:spPr>
        <p:txBody>
          <a:bodyPr/>
          <a:p>
            <a:r>
              <a:rPr lang="zh-CN" altLang="en-US"/>
              <a:t>软件检测手段</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814241" y="2821763"/>
            <a:ext cx="6912768" cy="1165144"/>
          </a:xfrm>
        </p:spPr>
        <p:txBody>
          <a:bodyPr>
            <a:normAutofit fontScale="90000"/>
          </a:bodyPr>
          <a:lstStyle/>
          <a:p>
            <a:r>
              <a:rPr lang="zh-CN" altLang="en-US" dirty="0">
                <a:sym typeface="+mn-ea"/>
              </a:rPr>
              <a:t>windows平台</a:t>
            </a:r>
            <a:br>
              <a:rPr lang="zh-CN" altLang="en-US" dirty="0">
                <a:sym typeface="+mn-ea"/>
              </a:rPr>
            </a:br>
            <a:r>
              <a:rPr lang="zh-CN" altLang="en-US" dirty="0">
                <a:sym typeface="+mn-ea"/>
              </a:rPr>
              <a:t>SHELLCODE开发</a:t>
            </a:r>
            <a:br>
              <a:rPr lang="zh-CN" altLang="en-US" dirty="0">
                <a:solidFill>
                  <a:schemeClr val="bg1"/>
                </a:solidFill>
                <a:latin typeface="+mj-lt"/>
                <a:ea typeface="+mj-ea"/>
                <a:cs typeface="+mj-cs"/>
              </a:rPr>
            </a:br>
            <a:endParaRPr lang="en-US" altLang="zh-CN" smtClean="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静态分析</a:t>
            </a:r>
            <a:endParaRPr lang="zh-CN" altLang="en-US"/>
          </a:p>
        </p:txBody>
      </p:sp>
      <p:sp>
        <p:nvSpPr>
          <p:cNvPr id="3" name="内容占位符 2"/>
          <p:cNvSpPr>
            <a:spLocks noGrp="1"/>
          </p:cNvSpPr>
          <p:nvPr>
            <p:ph idx="1"/>
          </p:nvPr>
        </p:nvSpPr>
        <p:spPr>
          <a:xfrm>
            <a:off x="838200" y="1326515"/>
            <a:ext cx="10515600" cy="5378450"/>
          </a:xfrm>
        </p:spPr>
        <p:txBody>
          <a:bodyPr>
            <a:normAutofit fontScale="80000"/>
          </a:bodyPr>
          <a:p>
            <a:pPr marL="0" indent="0" fontAlgn="auto">
              <a:lnSpc>
                <a:spcPct val="125000"/>
              </a:lnSpc>
              <a:buNone/>
            </a:pPr>
            <a:endParaRPr lang="zh-CN" altLang="en-US"/>
          </a:p>
          <a:p>
            <a:pPr marL="0" indent="0" fontAlgn="auto">
              <a:lnSpc>
                <a:spcPct val="125000"/>
              </a:lnSpc>
              <a:buNone/>
            </a:pPr>
            <a:r>
              <a:rPr lang="zh-CN" altLang="en-US"/>
              <a:t>1、可通过用软件计算恶意程序MD5值，然后检索该MD5值来获取信息并作为标签使用  【md5deep  winmd5】</a:t>
            </a:r>
            <a:endParaRPr lang="zh-CN" altLang="en-US"/>
          </a:p>
          <a:p>
            <a:pPr marL="0" indent="0" fontAlgn="auto">
              <a:lnSpc>
                <a:spcPct val="125000"/>
              </a:lnSpc>
              <a:buNone/>
            </a:pPr>
            <a:r>
              <a:rPr lang="zh-CN" altLang="en-US"/>
              <a:t>2、通过检索恶意代码字符串获得相应的功能调用解释、功能行为及模块调用。当可检索字符串非常少时,有可能被加壳处理，（注意"LoadLibrary"和"GetProcAddress"两个字符串，它们是用来加载或调用其他函数功能的），此时需要用外壳检测工具进行检测、脱壳处理  【字符串检索:Strings  外壳检测:PEiD】</a:t>
            </a:r>
            <a:endParaRPr lang="zh-CN" altLang="en-US"/>
          </a:p>
          <a:p>
            <a:pPr marL="0" indent="0" fontAlgn="auto">
              <a:lnSpc>
                <a:spcPct val="125000"/>
              </a:lnSpc>
              <a:buNone/>
            </a:pPr>
            <a:r>
              <a:rPr lang="zh-CN" altLang="en-US"/>
              <a:t>3、PE文件头中包含代码信息，恶意代应用程序类型，所需库函数与空间要求，非常有用。可通过工具检索其动态链接库（函数），然后再MSDN文档库中查找其功能。【动态链接（库）函数检索:Dependency Walker、  PEview、  PEBrowse Professional、PE Explorer】</a:t>
            </a:r>
            <a:endParaRPr lang="zh-CN" altLang="en-US"/>
          </a:p>
          <a:p>
            <a:pPr marL="0" indent="0" fontAlgn="auto">
              <a:lnSpc>
                <a:spcPct val="125000"/>
              </a:lnSpc>
              <a:buNone/>
            </a:pPr>
            <a:r>
              <a:rPr lang="zh-CN" altLang="en-US"/>
              <a:t>4、查看可疑代码的的资源节来获得一部分可见的特征，如图标、菜单界面、代码版本等【Resource Hacker（可将嵌入文件提取出来）】</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动态分析</a:t>
            </a:r>
            <a:endParaRPr lang="zh-CN" altLang="en-US"/>
          </a:p>
        </p:txBody>
      </p:sp>
      <p:sp>
        <p:nvSpPr>
          <p:cNvPr id="3" name="内容占位符 2"/>
          <p:cNvSpPr>
            <a:spLocks noGrp="1"/>
          </p:cNvSpPr>
          <p:nvPr>
            <p:ph idx="1"/>
          </p:nvPr>
        </p:nvSpPr>
        <p:spPr/>
        <p:txBody>
          <a:bodyPr>
            <a:normAutofit lnSpcReduction="10000"/>
          </a:bodyPr>
          <a:p>
            <a:pPr fontAlgn="auto">
              <a:lnSpc>
                <a:spcPct val="125000"/>
              </a:lnSpc>
            </a:pPr>
            <a:r>
              <a:rPr lang="en-US" altLang="zh-CN"/>
              <a:t>1</a:t>
            </a:r>
            <a:r>
              <a:rPr lang="zh-CN" altLang="en-US"/>
              <a:t>、配置“沙箱”环境，模拟真实执行结果【Norman沙箱、GFI沙箱、Joe沙箱、ThreatExpert、BitBlaze、Comodo恶意代码分析】</a:t>
            </a:r>
            <a:endParaRPr lang="zh-CN" altLang="en-US"/>
          </a:p>
          <a:p>
            <a:pPr fontAlgn="auto">
              <a:lnSpc>
                <a:spcPct val="125000"/>
              </a:lnSpc>
            </a:pPr>
            <a:r>
              <a:rPr lang="zh-CN" altLang="en-US">
                <a:sym typeface="+mn-ea"/>
              </a:rPr>
              <a:t>2、Dll类型文件的启动运行</a:t>
            </a:r>
            <a:endParaRPr lang="zh-CN" altLang="en-US"/>
          </a:p>
          <a:p>
            <a:pPr fontAlgn="auto">
              <a:lnSpc>
                <a:spcPct val="125000"/>
              </a:lnSpc>
            </a:pPr>
            <a:r>
              <a:rPr lang="zh-CN" altLang="en-US">
                <a:sym typeface="+mn-ea"/>
              </a:rPr>
              <a:t>windows命令行环境下用rundll32.exe程序调用，格式如下：</a:t>
            </a:r>
            <a:endParaRPr lang="zh-CN" altLang="en-US"/>
          </a:p>
          <a:p>
            <a:pPr fontAlgn="auto">
              <a:lnSpc>
                <a:spcPct val="125000"/>
              </a:lnSpc>
            </a:pPr>
            <a:r>
              <a:rPr lang="zh-CN" altLang="en-US">
                <a:sym typeface="+mn-ea"/>
              </a:rPr>
              <a:t>"rundll32.exe DllName,Export arguments"</a:t>
            </a:r>
            <a:endParaRPr lang="zh-CN" altLang="en-US"/>
          </a:p>
          <a:p>
            <a:pPr fontAlgn="auto">
              <a:lnSpc>
                <a:spcPct val="125000"/>
              </a:lnSpc>
            </a:pPr>
            <a:r>
              <a:rPr lang="zh-CN" altLang="en-US">
                <a:sym typeface="+mn-ea"/>
              </a:rPr>
              <a:t>*DllName:Dll文件名*</a:t>
            </a:r>
            <a:endParaRPr lang="zh-CN" altLang="en-US"/>
          </a:p>
          <a:p>
            <a:pPr fontAlgn="auto">
              <a:lnSpc>
                <a:spcPct val="125000"/>
              </a:lnSpc>
            </a:pPr>
            <a:r>
              <a:rPr lang="zh-CN" altLang="en-US">
                <a:sym typeface="+mn-ea"/>
              </a:rPr>
              <a:t>*Export:一个Dll文件导出函数表中的函数名或序号，通过工具查看【PEview、PE Exporer】</a:t>
            </a:r>
            <a:endParaRPr lang="zh-CN" altLang="en-US"/>
          </a:p>
          <a:p>
            <a:pPr fontAlgn="auto">
              <a:lnSpc>
                <a:spcPct val="125000"/>
              </a:lnSpc>
            </a:pPr>
            <a:endParaRPr lang="zh-CN" altLang="en-US"/>
          </a:p>
          <a:p>
            <a:pPr fontAlgn="auto">
              <a:lnSpc>
                <a:spcPct val="125000"/>
              </a:lnSpc>
            </a:pP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normAutofit lnSpcReduction="20000"/>
          </a:bodyPr>
          <a:p>
            <a:pPr marL="0" indent="0">
              <a:buNone/>
            </a:pPr>
            <a:endParaRPr lang="zh-CN" altLang="en-US"/>
          </a:p>
          <a:p>
            <a:pPr fontAlgn="auto">
              <a:lnSpc>
                <a:spcPct val="125000"/>
              </a:lnSpc>
            </a:pPr>
            <a:r>
              <a:rPr lang="zh-CN" altLang="en-US">
                <a:sym typeface="+mn-ea"/>
              </a:rPr>
              <a:t>3、对运行起来的恶意代码，可以用一些系统监视类软件捕获其系统调用，从捕获的信息中就可以得到其对注册表，文件读写等一系列操作，便于进一步分析，【process monitor、process explorer、regshot】</a:t>
            </a:r>
            <a:endParaRPr lang="zh-CN" altLang="en-US"/>
          </a:p>
          <a:p>
            <a:pPr fontAlgn="auto">
              <a:lnSpc>
                <a:spcPct val="125000"/>
              </a:lnSpc>
            </a:pPr>
            <a:endParaRPr lang="zh-CN" altLang="en-US"/>
          </a:p>
          <a:p>
            <a:pPr fontAlgn="auto">
              <a:lnSpc>
                <a:spcPct val="125000"/>
              </a:lnSpc>
            </a:pPr>
            <a:r>
              <a:rPr lang="zh-CN" altLang="en-US">
                <a:sym typeface="+mn-ea"/>
              </a:rPr>
              <a:t>4、必要的时候，需要从本机模拟出一个虚拟的网络应答来响应恶意代码的网络访问，监控其网络动态，从而了解网络相关特性【Apate Dns（检测恶意代码的域名访问）、netcat(网络监听）、wireshark嗅探器、INetSim(模拟网络服务，linux环境）】</a:t>
            </a:r>
            <a:endParaRPr lang="zh-CN" altLang="en-US"/>
          </a:p>
          <a:p>
            <a:pPr fontAlgn="auto">
              <a:lnSpc>
                <a:spcPct val="125000"/>
              </a:lnSpc>
            </a:pP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custDataLst>
              <p:tags r:id="rId1"/>
            </p:custDataLst>
          </p:nvPr>
        </p:nvGrpSpPr>
        <p:grpSpPr>
          <a:xfrm>
            <a:off x="4144819" y="1452484"/>
            <a:ext cx="4063416" cy="4063416"/>
            <a:chOff x="3483329" y="1464078"/>
            <a:chExt cx="2298132" cy="2298132"/>
          </a:xfrm>
        </p:grpSpPr>
        <p:sp>
          <p:nvSpPr>
            <p:cNvPr id="51" name="椭圆 50"/>
            <p:cNvSpPr/>
            <p:nvPr>
              <p:custDataLst>
                <p:tags r:id="rId2"/>
              </p:custDataLst>
            </p:nvPr>
          </p:nvSpPr>
          <p:spPr>
            <a:xfrm>
              <a:off x="3572304" y="1553053"/>
              <a:ext cx="2120182" cy="212018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2" name="椭圆 51"/>
            <p:cNvSpPr/>
            <p:nvPr>
              <p:custDataLst>
                <p:tags r:id="rId3"/>
              </p:custDataLst>
            </p:nvPr>
          </p:nvSpPr>
          <p:spPr>
            <a:xfrm>
              <a:off x="3483329" y="1464078"/>
              <a:ext cx="2298132" cy="2298132"/>
            </a:xfrm>
            <a:prstGeom prst="ellipse">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200">
                <a:solidFill>
                  <a:schemeClr val="bg1"/>
                </a:solidFill>
                <a:latin typeface="方正黑体简体" panose="03000509000000000000" pitchFamily="65" charset="-122"/>
                <a:ea typeface="方正黑体简体" panose="03000509000000000000" pitchFamily="65" charset="-122"/>
              </a:endParaRPr>
            </a:p>
          </p:txBody>
        </p:sp>
      </p:grpSp>
      <p:sp>
        <p:nvSpPr>
          <p:cNvPr id="4" name="标题 3"/>
          <p:cNvSpPr>
            <a:spLocks noGrp="1"/>
          </p:cNvSpPr>
          <p:nvPr>
            <p:ph type="title"/>
            <p:custDataLst>
              <p:tags r:id="rId4"/>
            </p:custDataLst>
          </p:nvPr>
        </p:nvSpPr>
        <p:spPr/>
        <p:txBody>
          <a:bodyPr/>
          <a:lstStyle/>
          <a:p>
            <a:r>
              <a:rPr lang="en-US" altLang="zh-CN" smtClean="0"/>
              <a:t>THANKS</a:t>
            </a:r>
            <a:endParaRPr lang="en-US" altLang="zh-CN" smtClean="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80">
                                          <p:stCondLst>
                                            <p:cond delay="0"/>
                                          </p:stCondLst>
                                        </p:cTn>
                                        <p:tgtEl>
                                          <p:spTgt spid="53"/>
                                        </p:tgtEl>
                                      </p:cBhvr>
                                    </p:animEffect>
                                    <p:anim calcmode="lin" valueType="num">
                                      <p:cBhvr>
                                        <p:cTn id="8"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13" dur="26">
                                          <p:stCondLst>
                                            <p:cond delay="650"/>
                                          </p:stCondLst>
                                        </p:cTn>
                                        <p:tgtEl>
                                          <p:spTgt spid="53"/>
                                        </p:tgtEl>
                                      </p:cBhvr>
                                      <p:to x="100000" y="60000"/>
                                    </p:animScale>
                                    <p:animScale>
                                      <p:cBhvr>
                                        <p:cTn id="14" dur="166" decel="50000">
                                          <p:stCondLst>
                                            <p:cond delay="676"/>
                                          </p:stCondLst>
                                        </p:cTn>
                                        <p:tgtEl>
                                          <p:spTgt spid="53"/>
                                        </p:tgtEl>
                                      </p:cBhvr>
                                      <p:to x="100000" y="100000"/>
                                    </p:animScale>
                                    <p:animScale>
                                      <p:cBhvr>
                                        <p:cTn id="15" dur="26">
                                          <p:stCondLst>
                                            <p:cond delay="1312"/>
                                          </p:stCondLst>
                                        </p:cTn>
                                        <p:tgtEl>
                                          <p:spTgt spid="53"/>
                                        </p:tgtEl>
                                      </p:cBhvr>
                                      <p:to x="100000" y="80000"/>
                                    </p:animScale>
                                    <p:animScale>
                                      <p:cBhvr>
                                        <p:cTn id="16" dur="166" decel="50000">
                                          <p:stCondLst>
                                            <p:cond delay="1338"/>
                                          </p:stCondLst>
                                        </p:cTn>
                                        <p:tgtEl>
                                          <p:spTgt spid="53"/>
                                        </p:tgtEl>
                                      </p:cBhvr>
                                      <p:to x="100000" y="100000"/>
                                    </p:animScale>
                                    <p:animScale>
                                      <p:cBhvr>
                                        <p:cTn id="17" dur="26">
                                          <p:stCondLst>
                                            <p:cond delay="1642"/>
                                          </p:stCondLst>
                                        </p:cTn>
                                        <p:tgtEl>
                                          <p:spTgt spid="53"/>
                                        </p:tgtEl>
                                      </p:cBhvr>
                                      <p:to x="100000" y="90000"/>
                                    </p:animScale>
                                    <p:animScale>
                                      <p:cBhvr>
                                        <p:cTn id="18" dur="166" decel="50000">
                                          <p:stCondLst>
                                            <p:cond delay="1668"/>
                                          </p:stCondLst>
                                        </p:cTn>
                                        <p:tgtEl>
                                          <p:spTgt spid="53"/>
                                        </p:tgtEl>
                                      </p:cBhvr>
                                      <p:to x="100000" y="100000"/>
                                    </p:animScale>
                                    <p:animScale>
                                      <p:cBhvr>
                                        <p:cTn id="19" dur="26">
                                          <p:stCondLst>
                                            <p:cond delay="1808"/>
                                          </p:stCondLst>
                                        </p:cTn>
                                        <p:tgtEl>
                                          <p:spTgt spid="53"/>
                                        </p:tgtEl>
                                      </p:cBhvr>
                                      <p:to x="100000" y="95000"/>
                                    </p:animScale>
                                    <p:animScale>
                                      <p:cBhvr>
                                        <p:cTn id="20" dur="166" decel="50000">
                                          <p:stCondLst>
                                            <p:cond delay="1834"/>
                                          </p:stCondLst>
                                        </p:cTn>
                                        <p:tgtEl>
                                          <p:spTgt spid="5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custDataLst>
              <p:tags r:id="rId1"/>
            </p:custDataLst>
          </p:nvPr>
        </p:nvSpPr>
        <p:spPr>
          <a:xfrm>
            <a:off x="841125" y="2702083"/>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01</a:t>
            </a:r>
            <a:endParaRPr lang="en-US" sz="3600" b="1" kern="1200" dirty="0">
              <a:solidFill>
                <a:schemeClr val="bg1"/>
              </a:solidFill>
            </a:endParaRPr>
          </a:p>
        </p:txBody>
      </p:sp>
      <p:sp>
        <p:nvSpPr>
          <p:cNvPr id="10" name="任意多边形 9"/>
          <p:cNvSpPr/>
          <p:nvPr>
            <p:custDataLst>
              <p:tags r:id="rId2"/>
            </p:custDataLst>
          </p:nvPr>
        </p:nvSpPr>
        <p:spPr>
          <a:xfrm>
            <a:off x="841125" y="4020299"/>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2">
              <a:lumMod val="75000"/>
            </a:schemeClr>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03</a:t>
            </a:r>
            <a:endParaRPr lang="en-US" sz="3600" b="1" kern="1200" dirty="0">
              <a:solidFill>
                <a:schemeClr val="bg1"/>
              </a:solidFill>
            </a:endParaRPr>
          </a:p>
        </p:txBody>
      </p:sp>
      <p:sp>
        <p:nvSpPr>
          <p:cNvPr id="14" name="任意多边形 13"/>
          <p:cNvSpPr/>
          <p:nvPr>
            <p:custDataLst>
              <p:tags r:id="rId3"/>
            </p:custDataLst>
          </p:nvPr>
        </p:nvSpPr>
        <p:spPr>
          <a:xfrm>
            <a:off x="841125" y="5338515"/>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05</a:t>
            </a:r>
            <a:endParaRPr lang="en-US" sz="3600" b="1" kern="1200" dirty="0">
              <a:solidFill>
                <a:schemeClr val="bg1"/>
              </a:solidFill>
            </a:endParaRPr>
          </a:p>
        </p:txBody>
      </p:sp>
      <p:sp>
        <p:nvSpPr>
          <p:cNvPr id="19" name="任意多边形 18"/>
          <p:cNvSpPr/>
          <p:nvPr>
            <p:custDataLst>
              <p:tags r:id="rId4"/>
            </p:custDataLst>
          </p:nvPr>
        </p:nvSpPr>
        <p:spPr>
          <a:xfrm>
            <a:off x="6454525" y="2702083"/>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02</a:t>
            </a:r>
            <a:endParaRPr lang="en-US" sz="3600" b="1" kern="1200" dirty="0">
              <a:solidFill>
                <a:schemeClr val="bg1"/>
              </a:solidFill>
            </a:endParaRPr>
          </a:p>
        </p:txBody>
      </p:sp>
      <p:sp>
        <p:nvSpPr>
          <p:cNvPr id="23" name="任意多边形 22"/>
          <p:cNvSpPr/>
          <p:nvPr>
            <p:custDataLst>
              <p:tags r:id="rId5"/>
            </p:custDataLst>
          </p:nvPr>
        </p:nvSpPr>
        <p:spPr>
          <a:xfrm>
            <a:off x="6454525" y="4020299"/>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2">
              <a:lumMod val="75000"/>
            </a:schemeClr>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04</a:t>
            </a:r>
            <a:endParaRPr lang="en-US" sz="3600" b="1" kern="1200" dirty="0">
              <a:solidFill>
                <a:schemeClr val="bg1"/>
              </a:solidFill>
            </a:endParaRPr>
          </a:p>
        </p:txBody>
      </p:sp>
      <p:sp>
        <p:nvSpPr>
          <p:cNvPr id="27" name="任意多边形 26"/>
          <p:cNvSpPr/>
          <p:nvPr>
            <p:custDataLst>
              <p:tags r:id="rId6"/>
            </p:custDataLst>
          </p:nvPr>
        </p:nvSpPr>
        <p:spPr>
          <a:xfrm>
            <a:off x="6454525" y="5338515"/>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06</a:t>
            </a:r>
            <a:endParaRPr lang="en-US" sz="3600" b="1" kern="1200" dirty="0">
              <a:solidFill>
                <a:schemeClr val="bg1"/>
              </a:solidFill>
            </a:endParaRPr>
          </a:p>
        </p:txBody>
      </p:sp>
      <p:sp>
        <p:nvSpPr>
          <p:cNvPr id="15" name="文本框 14"/>
          <p:cNvSpPr txBox="1"/>
          <p:nvPr>
            <p:custDataLst>
              <p:tags r:id="rId7"/>
            </p:custDataLst>
          </p:nvPr>
        </p:nvSpPr>
        <p:spPr>
          <a:xfrm>
            <a:off x="838200" y="1243432"/>
            <a:ext cx="10515600" cy="682171"/>
          </a:xfrm>
          <a:prstGeom prst="rect">
            <a:avLst/>
          </a:prstGeom>
        </p:spPr>
        <p:txBody>
          <a:bodyPr vert="horz" lIns="91440" tIns="45720" rIns="91440" bIns="45720" rtlCol="0" anchor="ctr">
            <a:normAutofit/>
          </a:bodyPr>
          <a:lstStyle>
            <a:lvl1pPr>
              <a:lnSpc>
                <a:spcPct val="90000"/>
              </a:lnSpc>
              <a:spcBef>
                <a:spcPct val="0"/>
              </a:spcBef>
              <a:buNone/>
              <a:defRPr sz="4000">
                <a:solidFill>
                  <a:srgbClr val="FFFFFF"/>
                </a:solidFill>
                <a:latin typeface="+mj-lt"/>
                <a:ea typeface="+mj-ea"/>
                <a:cs typeface="+mj-cs"/>
              </a:defRPr>
            </a:lvl1pPr>
          </a:lstStyle>
          <a:p>
            <a:r>
              <a:rPr lang="zh-CN" altLang="en-US">
                <a:sym typeface="+mn-ea"/>
              </a:rPr>
              <a:t>开发流程</a:t>
            </a:r>
            <a:endParaRPr lang="zh-CN" altLang="en-US"/>
          </a:p>
          <a:p>
            <a:endParaRPr lang="zh-CN" altLang="en-US" dirty="0">
              <a:solidFill>
                <a:schemeClr val="bg1"/>
              </a:solidFill>
            </a:endParaRPr>
          </a:p>
          <a:p>
            <a:endParaRPr lang="zh-CN" altLang="en-US" dirty="0">
              <a:solidFill>
                <a:schemeClr val="bg1"/>
              </a:solidFill>
            </a:endParaRPr>
          </a:p>
        </p:txBody>
      </p:sp>
      <p:sp>
        <p:nvSpPr>
          <p:cNvPr id="2" name="文本框 1"/>
          <p:cNvSpPr txBox="1"/>
          <p:nvPr>
            <p:custDataLst>
              <p:tags r:id="rId8"/>
            </p:custDataLst>
          </p:nvPr>
        </p:nvSpPr>
        <p:spPr>
          <a:xfrm>
            <a:off x="5977890" y="1508679"/>
            <a:ext cx="2933700" cy="1070056"/>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2400"/>
              <a:t>定位kernel32.dll </a:t>
            </a:r>
            <a:endParaRPr lang="zh-CN" altLang="en-US" sz="2400"/>
          </a:p>
          <a:p>
            <a:r>
              <a:rPr lang="zh-CN" altLang="en-US" sz="2400"/>
              <a:t>基址</a:t>
            </a:r>
            <a:endParaRPr lang="zh-CN" altLang="en-US" sz="2400"/>
          </a:p>
        </p:txBody>
      </p:sp>
      <p:sp>
        <p:nvSpPr>
          <p:cNvPr id="3" name="文本框 2"/>
          <p:cNvSpPr txBox="1"/>
          <p:nvPr>
            <p:custDataLst>
              <p:tags r:id="rId9"/>
            </p:custDataLst>
          </p:nvPr>
        </p:nvSpPr>
        <p:spPr>
          <a:xfrm>
            <a:off x="2729865" y="3844501"/>
            <a:ext cx="2933700" cy="1070056"/>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2400"/>
              <a:t>通过LoadLibrary加载DLL并获得其基址</a:t>
            </a:r>
            <a:endParaRPr lang="zh-CN" altLang="en-US" sz="2400"/>
          </a:p>
        </p:txBody>
      </p:sp>
      <p:sp>
        <p:nvSpPr>
          <p:cNvPr id="4" name="文本框 3"/>
          <p:cNvSpPr txBox="1"/>
          <p:nvPr>
            <p:custDataLst>
              <p:tags r:id="rId10"/>
            </p:custDataLst>
          </p:nvPr>
        </p:nvSpPr>
        <p:spPr>
          <a:xfrm>
            <a:off x="2729865" y="5173250"/>
            <a:ext cx="2933700" cy="1070056"/>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2400"/>
              <a:t>通过CALL指令调用该函数</a:t>
            </a:r>
            <a:endParaRPr lang="zh-CN" altLang="en-US" sz="2400"/>
          </a:p>
        </p:txBody>
      </p:sp>
      <p:sp>
        <p:nvSpPr>
          <p:cNvPr id="5" name="文本框 4"/>
          <p:cNvSpPr txBox="1"/>
          <p:nvPr>
            <p:custDataLst>
              <p:tags r:id="rId11"/>
            </p:custDataLst>
          </p:nvPr>
        </p:nvSpPr>
        <p:spPr>
          <a:xfrm>
            <a:off x="8282940" y="2171700"/>
            <a:ext cx="3343275" cy="1671955"/>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a:t>使用GetProcAddress确定 LoadLibrary函数的地址</a:t>
            </a:r>
            <a:endParaRPr lang="zh-CN" altLang="en-US"/>
          </a:p>
        </p:txBody>
      </p:sp>
      <p:sp>
        <p:nvSpPr>
          <p:cNvPr id="7" name="文本框 6"/>
          <p:cNvSpPr txBox="1"/>
          <p:nvPr>
            <p:custDataLst>
              <p:tags r:id="rId12"/>
            </p:custDataLst>
          </p:nvPr>
        </p:nvSpPr>
        <p:spPr>
          <a:xfrm>
            <a:off x="8283006" y="3844501"/>
            <a:ext cx="2933700" cy="1070056"/>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2400"/>
              <a:t>获取被加载的DLL中的函数地址</a:t>
            </a:r>
            <a:endParaRPr lang="zh-CN" altLang="en-US" sz="2400"/>
          </a:p>
        </p:txBody>
      </p:sp>
      <p:sp>
        <p:nvSpPr>
          <p:cNvPr id="8" name="文本框 7"/>
          <p:cNvSpPr txBox="1"/>
          <p:nvPr>
            <p:custDataLst>
              <p:tags r:id="rId13"/>
            </p:custDataLst>
          </p:nvPr>
        </p:nvSpPr>
        <p:spPr>
          <a:xfrm>
            <a:off x="8283006" y="5173250"/>
            <a:ext cx="2933700" cy="1070056"/>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2400"/>
              <a:t>通过特定函数实现shellcode预定功能</a:t>
            </a:r>
            <a:endParaRPr lang="zh-CN" altLang="en-US" sz="2400"/>
          </a:p>
        </p:txBody>
      </p:sp>
      <p:sp>
        <p:nvSpPr>
          <p:cNvPr id="18" name="文本框 17"/>
          <p:cNvSpPr txBox="1"/>
          <p:nvPr>
            <p:custDataLst>
              <p:tags r:id="rId14"/>
            </p:custDataLst>
          </p:nvPr>
        </p:nvSpPr>
        <p:spPr>
          <a:xfrm>
            <a:off x="2669606" y="2701844"/>
            <a:ext cx="2933700" cy="1070056"/>
          </a:xfrm>
          <a:prstGeom prst="rect">
            <a:avLst/>
          </a:prstGeom>
        </p:spPr>
        <p:txBody>
          <a:bodyPr wrap="square" anchor="ctr" anchorCtr="0">
            <a:normAutofit fontScale="90000"/>
          </a:bodyPr>
          <a:lstStyle>
            <a:defPPr>
              <a:defRPr lang="zh-CN"/>
            </a:defPPr>
            <a:lvl1pPr>
              <a:lnSpc>
                <a:spcPct val="130000"/>
              </a:lnSpc>
              <a:defRPr sz="2000">
                <a:solidFill>
                  <a:schemeClr val="bg1"/>
                </a:solidFill>
              </a:defRPr>
            </a:lvl1pPr>
          </a:lstStyle>
          <a:p>
            <a:r>
              <a:rPr lang="zh-CN" altLang="en-US" sz="2400"/>
              <a:t>定位 GetProcAddress函数的地址（非必须）</a:t>
            </a:r>
            <a:endParaRPr lang="zh-CN" altLang="en-US" sz="2400"/>
          </a:p>
        </p:txBody>
      </p:sp>
      <p:sp>
        <p:nvSpPr>
          <p:cNvPr id="20" name="任意多边形 19"/>
          <p:cNvSpPr/>
          <p:nvPr>
            <p:custDataLst>
              <p:tags r:id="rId15"/>
            </p:custDataLst>
          </p:nvPr>
        </p:nvSpPr>
        <p:spPr>
          <a:xfrm>
            <a:off x="3087755" y="1703228"/>
            <a:ext cx="1828481" cy="699333"/>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p>
            <a:pPr lvl="0" algn="ctr" defTabSz="355600">
              <a:lnSpc>
                <a:spcPct val="90000"/>
              </a:lnSpc>
              <a:spcBef>
                <a:spcPct val="0"/>
              </a:spcBef>
              <a:spcAft>
                <a:spcPct val="35000"/>
              </a:spcAft>
            </a:pPr>
            <a:r>
              <a:rPr lang="en-US" sz="3600" b="1" kern="1200">
                <a:solidFill>
                  <a:schemeClr val="bg1"/>
                </a:solidFill>
              </a:rPr>
              <a:t>00</a:t>
            </a:r>
            <a:endParaRPr lang="en-US" sz="3600" b="1" kern="1200" dirty="0">
              <a:solidFill>
                <a:schemeClr val="bg1"/>
              </a:solidFill>
            </a:endParaRPr>
          </a:p>
        </p:txBody>
      </p:sp>
    </p:spTree>
    <p:custDataLst>
      <p:tags r:id="rId1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custDataLst>
              <p:tags r:id="rId1"/>
            </p:custDataLst>
          </p:nvPr>
        </p:nvSpPr>
        <p:spPr>
          <a:xfrm>
            <a:off x="2255778" y="1734867"/>
            <a:ext cx="2143035" cy="819639"/>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01</a:t>
            </a:r>
            <a:endParaRPr lang="en-US" sz="3600" b="1" kern="1200" dirty="0">
              <a:solidFill>
                <a:schemeClr val="bg1"/>
              </a:solidFill>
            </a:endParaRPr>
          </a:p>
        </p:txBody>
      </p:sp>
      <p:sp>
        <p:nvSpPr>
          <p:cNvPr id="43" name="任意多边形 42"/>
          <p:cNvSpPr/>
          <p:nvPr>
            <p:custDataLst>
              <p:tags r:id="rId2"/>
            </p:custDataLst>
          </p:nvPr>
        </p:nvSpPr>
        <p:spPr>
          <a:xfrm>
            <a:off x="2255778" y="3386330"/>
            <a:ext cx="2143035" cy="819639"/>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2">
              <a:lumMod val="75000"/>
            </a:schemeClr>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3600" b="1" kern="1200">
                <a:solidFill>
                  <a:schemeClr val="bg1"/>
                </a:solidFill>
              </a:rPr>
              <a:t>02</a:t>
            </a:r>
            <a:endParaRPr lang="en-US" sz="3600" b="1" kern="1200" dirty="0">
              <a:solidFill>
                <a:schemeClr val="bg1"/>
              </a:solidFill>
            </a:endParaRPr>
          </a:p>
        </p:txBody>
      </p:sp>
      <p:sp>
        <p:nvSpPr>
          <p:cNvPr id="7" name="文本框 6"/>
          <p:cNvSpPr txBox="1"/>
          <p:nvPr>
            <p:custDataLst>
              <p:tags r:id="rId3"/>
            </p:custDataLst>
          </p:nvPr>
        </p:nvSpPr>
        <p:spPr>
          <a:xfrm>
            <a:off x="838200" y="658597"/>
            <a:ext cx="10515600" cy="682171"/>
          </a:xfrm>
          <a:prstGeom prst="rect">
            <a:avLst/>
          </a:prstGeom>
        </p:spPr>
        <p:txBody>
          <a:bodyPr vert="horz" lIns="91440" tIns="45720" rIns="91440" bIns="45720" rtlCol="0" anchor="ctr">
            <a:normAutofit/>
          </a:bodyPr>
          <a:lstStyle>
            <a:lvl1pPr>
              <a:lnSpc>
                <a:spcPct val="90000"/>
              </a:lnSpc>
              <a:spcBef>
                <a:spcPct val="0"/>
              </a:spcBef>
              <a:buNone/>
              <a:defRPr sz="4000">
                <a:solidFill>
                  <a:srgbClr val="FFFFFF"/>
                </a:solidFill>
                <a:latin typeface="+mj-lt"/>
                <a:ea typeface="+mj-ea"/>
                <a:cs typeface="+mj-cs"/>
              </a:defRPr>
            </a:lvl1pPr>
          </a:lstStyle>
          <a:p>
            <a:r>
              <a:rPr lang="zh-CN" altLang="en-US" dirty="0">
                <a:solidFill>
                  <a:schemeClr val="bg1"/>
                </a:solidFill>
              </a:rPr>
              <a:t>关键技术</a:t>
            </a:r>
            <a:endParaRPr lang="zh-CN" altLang="en-US" dirty="0">
              <a:solidFill>
                <a:schemeClr val="bg1"/>
              </a:solidFill>
            </a:endParaRPr>
          </a:p>
        </p:txBody>
      </p:sp>
      <p:sp>
        <p:nvSpPr>
          <p:cNvPr id="2" name="文本框 1"/>
          <p:cNvSpPr txBox="1"/>
          <p:nvPr>
            <p:custDataLst>
              <p:tags r:id="rId4"/>
            </p:custDataLst>
          </p:nvPr>
        </p:nvSpPr>
        <p:spPr>
          <a:xfrm>
            <a:off x="4469439" y="1552494"/>
            <a:ext cx="5760411" cy="1254138"/>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2400"/>
              <a:t>获取程序加载时</a:t>
            </a:r>
            <a:r>
              <a:rPr lang="en-US" altLang="zh-CN" sz="2400"/>
              <a:t>dll</a:t>
            </a:r>
            <a:r>
              <a:rPr lang="zh-CN" altLang="en-US" sz="2400"/>
              <a:t>在内存中的基址</a:t>
            </a:r>
            <a:endParaRPr lang="zh-CN" altLang="en-US" sz="2400"/>
          </a:p>
        </p:txBody>
      </p:sp>
      <p:sp>
        <p:nvSpPr>
          <p:cNvPr id="3" name="文本框 2"/>
          <p:cNvSpPr txBox="1"/>
          <p:nvPr>
            <p:custDataLst>
              <p:tags r:id="rId5"/>
            </p:custDataLst>
          </p:nvPr>
        </p:nvSpPr>
        <p:spPr>
          <a:xfrm>
            <a:off x="4469439" y="3172207"/>
            <a:ext cx="5760411" cy="1254138"/>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2400"/>
              <a:t>定位已加载dll中相关API函数</a:t>
            </a:r>
            <a:endParaRPr lang="zh-CN" altLang="en-US" sz="2400"/>
          </a:p>
        </p:txBody>
      </p:sp>
      <p:sp>
        <p:nvSpPr>
          <p:cNvPr id="4" name="任意多边形 3"/>
          <p:cNvSpPr/>
          <p:nvPr>
            <p:custDataLst>
              <p:tags r:id="rId6"/>
            </p:custDataLst>
          </p:nvPr>
        </p:nvSpPr>
        <p:spPr>
          <a:xfrm>
            <a:off x="2255778" y="5005117"/>
            <a:ext cx="2143035" cy="819639"/>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p>
            <a:pPr lvl="0" algn="ctr" defTabSz="355600">
              <a:lnSpc>
                <a:spcPct val="90000"/>
              </a:lnSpc>
              <a:spcBef>
                <a:spcPct val="0"/>
              </a:spcBef>
              <a:spcAft>
                <a:spcPct val="35000"/>
              </a:spcAft>
            </a:pPr>
            <a:r>
              <a:rPr lang="en-US" sz="3600" b="1" kern="1200">
                <a:solidFill>
                  <a:schemeClr val="bg1"/>
                </a:solidFill>
              </a:rPr>
              <a:t>03</a:t>
            </a:r>
            <a:endParaRPr lang="en-US" sz="3600" b="1" kern="1200" dirty="0">
              <a:solidFill>
                <a:schemeClr val="bg1"/>
              </a:solidFill>
            </a:endParaRPr>
          </a:p>
        </p:txBody>
      </p:sp>
      <p:sp>
        <p:nvSpPr>
          <p:cNvPr id="5" name="文本框 4"/>
          <p:cNvSpPr txBox="1"/>
          <p:nvPr>
            <p:custDataLst>
              <p:tags r:id="rId7"/>
            </p:custDataLst>
          </p:nvPr>
        </p:nvSpPr>
        <p:spPr>
          <a:xfrm>
            <a:off x="4532939" y="4775582"/>
            <a:ext cx="5760411" cy="1254138"/>
          </a:xfrm>
          <a:prstGeom prst="rect">
            <a:avLst/>
          </a:prstGeom>
        </p:spPr>
        <p:txBody>
          <a:bodyPr wrap="square" anchor="ctr" anchorCtr="0">
            <a:normAutofit/>
          </a:bodyPr>
          <a:lstStyle>
            <a:defPPr>
              <a:defRPr lang="zh-CN"/>
            </a:defPPr>
            <a:lvl1pPr>
              <a:lnSpc>
                <a:spcPct val="130000"/>
              </a:lnSpc>
              <a:defRPr sz="2000">
                <a:solidFill>
                  <a:schemeClr val="bg1"/>
                </a:solidFill>
              </a:defRPr>
            </a:lvl1pPr>
          </a:lstStyle>
          <a:p>
            <a:r>
              <a:rPr lang="zh-CN" altLang="en-US" sz="2400"/>
              <a:t>相关函数调用</a:t>
            </a:r>
            <a:endParaRPr lang="zh-CN" altLang="en-US" sz="2400"/>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200">
                <a:sym typeface="+mn-ea"/>
              </a:rPr>
              <a:t>获取程序加载时</a:t>
            </a:r>
            <a:r>
              <a:rPr lang="en-US" altLang="zh-CN" sz="3200">
                <a:sym typeface="+mn-ea"/>
              </a:rPr>
              <a:t>dll</a:t>
            </a:r>
            <a:r>
              <a:rPr lang="zh-CN" altLang="en-US" sz="3200">
                <a:sym typeface="+mn-ea"/>
              </a:rPr>
              <a:t>在内存中的基址</a:t>
            </a:r>
            <a:endParaRPr lang="zh-CN" altLang="en-US" sz="3200"/>
          </a:p>
        </p:txBody>
      </p:sp>
      <p:sp>
        <p:nvSpPr>
          <p:cNvPr id="4" name="文本占位符 3"/>
          <p:cNvSpPr>
            <a:spLocks noGrp="1"/>
          </p:cNvSpPr>
          <p:nvPr>
            <p:ph type="body" sz="half" idx="2"/>
          </p:nvPr>
        </p:nvSpPr>
        <p:spPr/>
        <p:txBody>
          <a:bodyPr/>
          <a:p>
            <a:endParaRPr lang="zh-CN" altLang="en-US"/>
          </a:p>
        </p:txBody>
      </p:sp>
      <p:pic>
        <p:nvPicPr>
          <p:cNvPr id="14" name="图片占位符 13"/>
          <p:cNvPicPr>
            <a:picLocks noChangeAspect="1"/>
          </p:cNvPicPr>
          <p:nvPr>
            <p:ph type="pic" idx="1"/>
          </p:nvPr>
        </p:nvPicPr>
        <p:blipFill>
          <a:blip r:embed="rId1"/>
          <a:stretch>
            <a:fillRect/>
          </a:stretch>
        </p:blipFill>
        <p:spPr>
          <a:xfrm>
            <a:off x="839470" y="1771650"/>
            <a:ext cx="10135870" cy="484441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TAG_VERSION" val="1.0"/>
  <p:tag name="KSO_WM_BEAUTIFY_FLAG" val="#wm#"/>
  <p:tag name="KSO_WM_UNIT_TYPE" val="i"/>
  <p:tag name="KSO_WM_UNIT_ID" val="custom20185044_1*i*0"/>
  <p:tag name="KSO_WM_TEMPLATE_CATEGORY" val="custom"/>
  <p:tag name="KSO_WM_TEMPLATE_INDEX" val="20185044"/>
  <p:tag name="KSO_WM_UNIT_INDEX" val="0"/>
</p:tagLst>
</file>

<file path=ppt/tags/tag10.xml><?xml version="1.0" encoding="utf-8"?>
<p:tagLst xmlns:p="http://schemas.openxmlformats.org/presentationml/2006/main">
  <p:tag name="MH" val="20151020190507"/>
  <p:tag name="MH_LIBRARY" val="GRAPHIC"/>
  <p:tag name="MH_ORDER" val="Freeform 23"/>
</p:tagLst>
</file>

<file path=ppt/tags/tag100.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2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10*l_h_f*1_2_1"/>
  <p:tag name="KSO_WM_UNIT_TEXT_FILL_FORE_SCHEMECOLOR_INDEX" val="14"/>
  <p:tag name="KSO_WM_UNIT_TEXT_FILL_TYPE" val="1"/>
  <p:tag name="KSO_WM_UNIT_USESOURCEFORMAT_APPLY" val="1"/>
</p:tagLst>
</file>

<file path=ppt/tags/tag101.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3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10*l_h_f*1_3_1"/>
  <p:tag name="KSO_WM_UNIT_TEXT_FILL_FORE_SCHEMECOLOR_INDEX" val="14"/>
  <p:tag name="KSO_WM_UNIT_TEXT_FILL_TYPE" val="1"/>
  <p:tag name="KSO_WM_UNIT_USESOURCEFORMAT_APPLY" val="1"/>
</p:tagLst>
</file>

<file path=ppt/tags/tag102.xml><?xml version="1.0" encoding="utf-8"?>
<p:tagLst xmlns:p="http://schemas.openxmlformats.org/presentationml/2006/main">
  <p:tag name="KSO_WM_TAG_VERSION" val="1.0"/>
  <p:tag name="KSO_WM_SLIDE_ITEM_CNT" val="3"/>
  <p:tag name="KSO_WM_SLIDE_LAYOUT" val="a_l"/>
  <p:tag name="KSO_WM_SLIDE_LAYOUT_CNT" val="1_1"/>
  <p:tag name="KSO_WM_SLIDE_TYPE" val="text"/>
  <p:tag name="KSO_WM_BEAUTIFY_FLAG" val="#wm#"/>
  <p:tag name="KSO_WM_SLIDE_POSITION" val="269*133"/>
  <p:tag name="KSO_WM_SLIDE_SIZE" val="536*336"/>
  <p:tag name="KSO_WM_TEMPLATE_CATEGORY" val="custom"/>
  <p:tag name="KSO_WM_TEMPLATE_INDEX" val="20184161"/>
  <p:tag name="KSO_WM_SLIDE_ID" val="custom20184161_10"/>
  <p:tag name="KSO_WM_SLIDE_INDEX" val="10"/>
  <p:tag name="KSO_WM_DIAGRAM_GROUP_CODE" val="l1-2"/>
  <p:tag name="KSO_WM_SLIDE_SUBTYPE" val="diag"/>
</p:tagLst>
</file>

<file path=ppt/tags/tag103.xml><?xml version="1.0" encoding="utf-8"?>
<p:tagLst xmlns:p="http://schemas.openxmlformats.org/presentationml/2006/main">
  <p:tag name="KSO_WM_TEMPLATE_CATEGORY" val="custom"/>
  <p:tag name="KSO_WM_TEMPLATE_INDEX" val="2018416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0"/>
  <p:tag name="KSO_WM_UNIT_LAYERLEVEL" val="1"/>
  <p:tag name="KSO_WM_UNIT_INDEX" val="1"/>
  <p:tag name="KSO_WM_UNIT_ID" val="custom20184161_3*a*1"/>
  <p:tag name="KSO_WM_UNIT_TYPE" val="a"/>
</p:tagLst>
</file>

<file path=ppt/tags/tag104.xml><?xml version="1.0" encoding="utf-8"?>
<p:tagLst xmlns:p="http://schemas.openxmlformats.org/presentationml/2006/main">
  <p:tag name="KSO_WM_TEMPLATE_CATEGORY" val="custom"/>
  <p:tag name="KSO_WM_TEMPLATE_INDEX" val="20184161"/>
  <p:tag name="KSO_WM_TAG_VERSION" val="1.0"/>
  <p:tag name="KSO_WM_BEAUTIFY_FLAG" val="#wm#"/>
  <p:tag name="KSO_WM_UNIT_PRESET_TEXT_LEN" val="228"/>
  <p:tag name="KSO_WM_UNIT_PRESET_TEXT_INDEX" val="4"/>
  <p:tag name="KSO_WM_UNIT_CLEAR" val="0"/>
  <p:tag name="KSO_WM_UNIT_COMPATIBLE" val="0"/>
  <p:tag name="KSO_WM_UNIT_HIGHLIGHT" val="0"/>
  <p:tag name="KSO_WM_UNIT_VALUE" val="208"/>
  <p:tag name="KSO_WM_UNIT_LAYERLEVEL" val="1"/>
  <p:tag name="KSO_WM_UNIT_INDEX" val="1"/>
  <p:tag name="KSO_WM_UNIT_ID" val="custom20184161_3*f*1"/>
  <p:tag name="KSO_WM_UNIT_TYPE" val="f"/>
</p:tagLst>
</file>

<file path=ppt/tags/tag105.xml><?xml version="1.0" encoding="utf-8"?>
<p:tagLst xmlns:p="http://schemas.openxmlformats.org/presentationml/2006/main">
  <p:tag name="KSO_WM_SLIDE_SIZE" val="828*342"/>
  <p:tag name="KSO_WM_SLIDE_POSITION" val="66*143"/>
  <p:tag name="KSO_WM_SLIDE_LAYOUT_CNT" val="1_2"/>
  <p:tag name="KSO_WM_SLIDE_LAYOUT" val="a_f"/>
  <p:tag name="KSO_WM_BEAUTIFY_FLAG" val="#wm#"/>
  <p:tag name="KSO_WM_SLIDE_TYPE" val="text"/>
  <p:tag name="KSO_WM_SLIDE_ITEM_CNT" val="2"/>
  <p:tag name="KSO_WM_SLIDE_INDEX" val="3"/>
  <p:tag name="KSO_WM_SLIDE_ID" val="custom20184161_3"/>
  <p:tag name="KSO_WM_TAG_VERSION" val="1.0"/>
  <p:tag name="KSO_WM_TEMPLATE_INDEX" val="20184161"/>
  <p:tag name="KSO_WM_TEMPLATE_CATEGORY" val="custom"/>
  <p:tag name="KSO_WM_SLIDE_SUBTYPE" val="pureTxt"/>
</p:tagLst>
</file>

<file path=ppt/tags/tag106.xml><?xml version="1.0" encoding="utf-8"?>
<p:tagLst xmlns:p="http://schemas.openxmlformats.org/presentationml/2006/main">
  <p:tag name="KSO_WM_TEMPLATE_CATEGORY" val="custom"/>
  <p:tag name="KSO_WM_TEMPLATE_INDEX" val="20184161"/>
  <p:tag name="KSO_WM_UNIT_TYPE" val="a"/>
  <p:tag name="KSO_WM_UNIT_INDEX" val="1"/>
  <p:tag name="KSO_WM_UNIT_ID" val="custom20184161_7*a*1"/>
  <p:tag name="KSO_WM_UNIT_LAYERLEVEL" val="1"/>
  <p:tag name="KSO_WM_UNIT_VALUE" val="26"/>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107.xml><?xml version="1.0" encoding="utf-8"?>
<p:tagLst xmlns:p="http://schemas.openxmlformats.org/presentationml/2006/main">
  <p:tag name="MH" val="20151020190507"/>
  <p:tag name="MH_LIBRARY" val="GRAPHIC"/>
  <p:tag name="KSO_WM_TEMPLATE_CATEGORY" val="custom"/>
  <p:tag name="KSO_WM_TEMPLATE_INDEX" val="20184161"/>
  <p:tag name="KSO_WM_TAG_VERSION" val="1.0"/>
  <p:tag name="KSO_WM_SLIDE_ID" val="custom20184161_7"/>
  <p:tag name="KSO_WM_SLIDE_INDEX" val="7"/>
  <p:tag name="KSO_WM_SLIDE_ITEM_CNT" val="1"/>
  <p:tag name="KSO_WM_SLIDE_LAYOUT" val="a"/>
  <p:tag name="KSO_WM_SLIDE_LAYOUT_CNT" val="1"/>
  <p:tag name="KSO_WM_SLIDE_TYPE" val="sectionTitle"/>
  <p:tag name="KSO_WM_BEAUTIFY_FLAG" val="#wm#"/>
  <p:tag name="KSO_WM_SLIDE_SUBTYPE" val="pureTxt"/>
</p:tagLst>
</file>

<file path=ppt/tags/tag108.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1_1"/>
  <p:tag name="KSO_WM_UNIT_ID" val="custom20184161_9*l_h_i*1_1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109.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2_1"/>
  <p:tag name="KSO_WM_UNIT_ID" val="custom20184161_9*l_h_i*1_2_1"/>
  <p:tag name="KSO_WM_UNIT_LAYERLEVEL" val="1_1_1"/>
  <p:tag name="KSO_WM_DIAGRAM_GROUP_CODE" val="l1-2"/>
  <p:tag name="KSO_WM_UNIT_FILL_FORE_SCHEMECOLOR_INDEX" val="6"/>
  <p:tag name="KSO_WM_UNIT_FILL_TYPE" val="1"/>
  <p:tag name="KSO_WM_UNIT_TEXT_FILL_FORE_SCHEMECOLOR_INDEX" val="14"/>
  <p:tag name="KSO_WM_UNIT_TEXT_FILL_TYPE" val="1"/>
  <p:tag name="KSO_WM_UNIT_USESOURCEFORMAT_APPLY" val="1"/>
</p:tagLst>
</file>

<file path=ppt/tags/tag11.xml><?xml version="1.0" encoding="utf-8"?>
<p:tagLst xmlns:p="http://schemas.openxmlformats.org/presentationml/2006/main">
  <p:tag name="MH" val="20151020190507"/>
  <p:tag name="MH_LIBRARY" val="GRAPHIC"/>
  <p:tag name="MH_ORDER" val="Freeform 30"/>
</p:tagLst>
</file>

<file path=ppt/tags/tag110.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a"/>
  <p:tag name="KSO_WM_UNIT_INDEX" val="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 name="KSO_WM_DIAGRAM_GROUP_CODE" val="l1_1"/>
  <p:tag name="KSO_WM_UNIT_ID" val="custom20184161_9*a*1"/>
  <p:tag name="KSO_WM_UNIT_TEXT_FILL_FORE_SCHEMECOLOR_INDEX" val="14"/>
  <p:tag name="KSO_WM_UNIT_TEXT_FILL_TYPE" val="1"/>
  <p:tag name="KSO_WM_UNIT_USESOURCEFORMAT_APPLY" val="1"/>
</p:tagLst>
</file>

<file path=ppt/tags/tag111.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1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9*l_h_f*1_1_1"/>
  <p:tag name="KSO_WM_UNIT_TEXT_FILL_FORE_SCHEMECOLOR_INDEX" val="14"/>
  <p:tag name="KSO_WM_UNIT_TEXT_FILL_TYPE" val="1"/>
  <p:tag name="KSO_WM_UNIT_USESOURCEFORMAT_APPLY" val="1"/>
</p:tagLst>
</file>

<file path=ppt/tags/tag112.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2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9*l_h_f*1_2_1"/>
  <p:tag name="KSO_WM_UNIT_TEXT_FILL_FORE_SCHEMECOLOR_INDEX" val="14"/>
  <p:tag name="KSO_WM_UNIT_TEXT_FILL_TYPE" val="1"/>
  <p:tag name="KSO_WM_UNIT_USESOURCEFORMAT_APPLY" val="1"/>
</p:tagLst>
</file>

<file path=ppt/tags/tag113.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1_1"/>
  <p:tag name="KSO_WM_UNIT_ID" val="custom20184161_9*l_h_i*1_1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114.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2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9*l_h_f*1_2_1"/>
  <p:tag name="KSO_WM_UNIT_TEXT_FILL_FORE_SCHEMECOLOR_INDEX" val="14"/>
  <p:tag name="KSO_WM_UNIT_TEXT_FILL_TYPE" val="1"/>
  <p:tag name="KSO_WM_UNIT_USESOURCEFORMAT_APPLY" val="1"/>
</p:tagLst>
</file>

<file path=ppt/tags/tag115.xml><?xml version="1.0" encoding="utf-8"?>
<p:tagLst xmlns:p="http://schemas.openxmlformats.org/presentationml/2006/main">
  <p:tag name="KSO_WM_TAG_VERSION" val="1.0"/>
  <p:tag name="KSO_WM_SLIDE_ITEM_CNT" val="2"/>
  <p:tag name="KSO_WM_SLIDE_LAYOUT" val="a_l"/>
  <p:tag name="KSO_WM_SLIDE_LAYOUT_CNT" val="1_1"/>
  <p:tag name="KSO_WM_SLIDE_TYPE" val="text"/>
  <p:tag name="KSO_WM_BEAUTIFY_FLAG" val="#wm#"/>
  <p:tag name="KSO_WM_SLIDE_POSITION" val="269*187"/>
  <p:tag name="KSO_WM_SLIDE_SIZE" val="536*210"/>
  <p:tag name="KSO_WM_TEMPLATE_CATEGORY" val="custom"/>
  <p:tag name="KSO_WM_TEMPLATE_INDEX" val="20184161"/>
  <p:tag name="KSO_WM_SLIDE_ID" val="custom20184161_9"/>
  <p:tag name="KSO_WM_SLIDE_INDEX" val="9"/>
  <p:tag name="KSO_WM_DIAGRAM_GROUP_CODE" val="l1-2"/>
  <p:tag name="KSO_WM_SLIDE_SUBTYPE" val="diag"/>
</p:tagLst>
</file>

<file path=ppt/tags/tag116.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1_1"/>
  <p:tag name="KSO_WM_UNIT_ID" val="custom20184161_9*l_h_i*1_1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117.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2_1"/>
  <p:tag name="KSO_WM_UNIT_ID" val="custom20184161_9*l_h_i*1_2_1"/>
  <p:tag name="KSO_WM_UNIT_LAYERLEVEL" val="1_1_1"/>
  <p:tag name="KSO_WM_DIAGRAM_GROUP_CODE" val="l1-2"/>
  <p:tag name="KSO_WM_UNIT_FILL_FORE_SCHEMECOLOR_INDEX" val="6"/>
  <p:tag name="KSO_WM_UNIT_FILL_TYPE" val="1"/>
  <p:tag name="KSO_WM_UNIT_TEXT_FILL_FORE_SCHEMECOLOR_INDEX" val="14"/>
  <p:tag name="KSO_WM_UNIT_TEXT_FILL_TYPE" val="1"/>
  <p:tag name="KSO_WM_UNIT_USESOURCEFORMAT_APPLY" val="1"/>
</p:tagLst>
</file>

<file path=ppt/tags/tag118.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a"/>
  <p:tag name="KSO_WM_UNIT_INDEX" val="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 name="KSO_WM_DIAGRAM_GROUP_CODE" val="l1_1"/>
  <p:tag name="KSO_WM_UNIT_ID" val="custom20184161_9*a*1"/>
  <p:tag name="KSO_WM_UNIT_TEXT_FILL_FORE_SCHEMECOLOR_INDEX" val="14"/>
  <p:tag name="KSO_WM_UNIT_TEXT_FILL_TYPE" val="1"/>
  <p:tag name="KSO_WM_UNIT_USESOURCEFORMAT_APPLY" val="1"/>
</p:tagLst>
</file>

<file path=ppt/tags/tag119.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1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9*l_h_f*1_1_1"/>
  <p:tag name="KSO_WM_UNIT_TEXT_FILL_FORE_SCHEMECOLOR_INDEX" val="14"/>
  <p:tag name="KSO_WM_UNIT_TEXT_FILL_TYPE" val="1"/>
  <p:tag name="KSO_WM_UNIT_USESOURCEFORMAT_APPLY" val="1"/>
</p:tagLst>
</file>

<file path=ppt/tags/tag12.xml><?xml version="1.0" encoding="utf-8"?>
<p:tagLst xmlns:p="http://schemas.openxmlformats.org/presentationml/2006/main">
  <p:tag name="MH" val="20151020190507"/>
  <p:tag name="MH_LIBRARY" val="GRAPHIC"/>
  <p:tag name="MH_ORDER" val="Straight Connector 32"/>
</p:tagLst>
</file>

<file path=ppt/tags/tag120.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2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9*l_h_f*1_2_1"/>
  <p:tag name="KSO_WM_UNIT_TEXT_FILL_FORE_SCHEMECOLOR_INDEX" val="14"/>
  <p:tag name="KSO_WM_UNIT_TEXT_FILL_TYPE" val="1"/>
  <p:tag name="KSO_WM_UNIT_USESOURCEFORMAT_APPLY" val="1"/>
</p:tagLst>
</file>

<file path=ppt/tags/tag121.xml><?xml version="1.0" encoding="utf-8"?>
<p:tagLst xmlns:p="http://schemas.openxmlformats.org/presentationml/2006/main">
  <p:tag name="KSO_WM_TAG_VERSION" val="1.0"/>
  <p:tag name="KSO_WM_SLIDE_ITEM_CNT" val="2"/>
  <p:tag name="KSO_WM_SLIDE_LAYOUT" val="a_l"/>
  <p:tag name="KSO_WM_SLIDE_LAYOUT_CNT" val="1_1"/>
  <p:tag name="KSO_WM_SLIDE_TYPE" val="text"/>
  <p:tag name="KSO_WM_BEAUTIFY_FLAG" val="#wm#"/>
  <p:tag name="KSO_WM_SLIDE_POSITION" val="269*187"/>
  <p:tag name="KSO_WM_SLIDE_SIZE" val="536*210"/>
  <p:tag name="KSO_WM_TEMPLATE_CATEGORY" val="custom"/>
  <p:tag name="KSO_WM_TEMPLATE_INDEX" val="20184161"/>
  <p:tag name="KSO_WM_SLIDE_ID" val="custom20184161_9"/>
  <p:tag name="KSO_WM_SLIDE_INDEX" val="9"/>
  <p:tag name="KSO_WM_DIAGRAM_GROUP_CODE" val="l1-2"/>
  <p:tag name="KSO_WM_SLIDE_SUBTYPE" val="diag"/>
</p:tagLst>
</file>

<file path=ppt/tags/tag122.xml><?xml version="1.0" encoding="utf-8"?>
<p:tagLst xmlns:p="http://schemas.openxmlformats.org/presentationml/2006/main">
  <p:tag name="KSO_WM_TEMPLATE_CATEGORY" val="custom"/>
  <p:tag name="KSO_WM_TEMPLATE_INDEX" val="2018416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0"/>
  <p:tag name="KSO_WM_UNIT_LAYERLEVEL" val="1"/>
  <p:tag name="KSO_WM_UNIT_INDEX" val="1"/>
  <p:tag name="KSO_WM_UNIT_ID" val="custom20184161_2*a*1"/>
  <p:tag name="KSO_WM_UNIT_TYPE" val="a"/>
</p:tagLst>
</file>

<file path=ppt/tags/tag123.xml><?xml version="1.0" encoding="utf-8"?>
<p:tagLst xmlns:p="http://schemas.openxmlformats.org/presentationml/2006/main">
  <p:tag name="KSO_WM_TEMPLATE_CATEGORY" val="custom"/>
  <p:tag name="KSO_WM_TEMPLATE_INDEX" val="20184161"/>
  <p:tag name="KSO_WM_TAG_VERSION" val="1.0"/>
  <p:tag name="KSO_WM_BEAUTIFY_FLAG" val="#wm#"/>
  <p:tag name="KSO_WM_UNIT_PRESET_TEXT_LEN" val="465"/>
  <p:tag name="KSO_WM_UNIT_PRESET_TEXT_INDEX" val="5"/>
  <p:tag name="KSO_WM_UNIT_CLEAR" val="0"/>
  <p:tag name="KSO_WM_UNIT_COMPATIBLE" val="0"/>
  <p:tag name="KSO_WM_UNIT_HIGHLIGHT" val="0"/>
  <p:tag name="KSO_WM_UNIT_VALUE" val="429"/>
  <p:tag name="KSO_WM_UNIT_LAYERLEVEL" val="1"/>
  <p:tag name="KSO_WM_UNIT_INDEX" val="1"/>
  <p:tag name="KSO_WM_UNIT_ID" val="custom20184161_2*f*1"/>
  <p:tag name="KSO_WM_UNIT_TYPE" val="f"/>
</p:tagLst>
</file>

<file path=ppt/tags/tag124.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4161_2"/>
  <p:tag name="KSO_WM_TAG_VERSION" val="1.0"/>
  <p:tag name="KSO_WM_TEMPLATE_INDEX" val="20184161"/>
  <p:tag name="KSO_WM_TEMPLATE_CATEGORY" val="custom"/>
  <p:tag name="KSO_WM_SLIDE_SUBTYPE" val="pureTxt"/>
</p:tagLst>
</file>

<file path=ppt/tags/tag125.xml><?xml version="1.0" encoding="utf-8"?>
<p:tagLst xmlns:p="http://schemas.openxmlformats.org/presentationml/2006/main">
  <p:tag name="KSO_WM_TEMPLATE_CATEGORY" val="custom"/>
  <p:tag name="KSO_WM_TEMPLATE_INDEX" val="2018416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0"/>
  <p:tag name="KSO_WM_UNIT_LAYERLEVEL" val="1"/>
  <p:tag name="KSO_WM_UNIT_INDEX" val="1"/>
  <p:tag name="KSO_WM_UNIT_ID" val="custom20184161_2*a*1"/>
  <p:tag name="KSO_WM_UNIT_TYPE" val="a"/>
</p:tagLst>
</file>

<file path=ppt/tags/tag126.xml><?xml version="1.0" encoding="utf-8"?>
<p:tagLst xmlns:p="http://schemas.openxmlformats.org/presentationml/2006/main">
  <p:tag name="KSO_WM_TEMPLATE_CATEGORY" val="custom"/>
  <p:tag name="KSO_WM_TEMPLATE_INDEX" val="20184161"/>
  <p:tag name="KSO_WM_TAG_VERSION" val="1.0"/>
  <p:tag name="KSO_WM_BEAUTIFY_FLAG" val="#wm#"/>
  <p:tag name="KSO_WM_UNIT_PRESET_TEXT_LEN" val="465"/>
  <p:tag name="KSO_WM_UNIT_PRESET_TEXT_INDEX" val="5"/>
  <p:tag name="KSO_WM_UNIT_CLEAR" val="0"/>
  <p:tag name="KSO_WM_UNIT_COMPATIBLE" val="0"/>
  <p:tag name="KSO_WM_UNIT_HIGHLIGHT" val="0"/>
  <p:tag name="KSO_WM_UNIT_VALUE" val="429"/>
  <p:tag name="KSO_WM_UNIT_LAYERLEVEL" val="1"/>
  <p:tag name="KSO_WM_UNIT_INDEX" val="1"/>
  <p:tag name="KSO_WM_UNIT_ID" val="custom20184161_2*f*1"/>
  <p:tag name="KSO_WM_UNIT_TYPE" val="f"/>
</p:tagLst>
</file>

<file path=ppt/tags/tag127.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4161_2"/>
  <p:tag name="KSO_WM_TAG_VERSION" val="1.0"/>
  <p:tag name="KSO_WM_TEMPLATE_INDEX" val="20184161"/>
  <p:tag name="KSO_WM_TEMPLATE_CATEGORY" val="custom"/>
  <p:tag name="KSO_WM_SLIDE_SUBTYPE" val="pureTxt"/>
</p:tagLst>
</file>

<file path=ppt/tags/tag128.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1_1"/>
  <p:tag name="KSO_WM_UNIT_ID" val="custom20184161_10*l_h_i*1_1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129.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2_1"/>
  <p:tag name="KSO_WM_UNIT_ID" val="custom20184161_10*l_h_i*1_2_1"/>
  <p:tag name="KSO_WM_UNIT_LAYERLEVEL" val="1_1_1"/>
  <p:tag name="KSO_WM_DIAGRAM_GROUP_CODE" val="l1-2"/>
  <p:tag name="KSO_WM_UNIT_FILL_FORE_SCHEMECOLOR_INDEX" val="6"/>
  <p:tag name="KSO_WM_UNIT_FILL_TYPE" val="1"/>
  <p:tag name="KSO_WM_UNIT_TEXT_FILL_FORE_SCHEMECOLOR_INDEX" val="14"/>
  <p:tag name="KSO_WM_UNIT_TEXT_FILL_TYPE" val="1"/>
  <p:tag name="KSO_WM_UNIT_USESOURCEFORMAT_APPLY" val="1"/>
</p:tagLst>
</file>

<file path=ppt/tags/tag13.xml><?xml version="1.0" encoding="utf-8"?>
<p:tagLst xmlns:p="http://schemas.openxmlformats.org/presentationml/2006/main">
  <p:tag name="MH" val="20151020190507"/>
  <p:tag name="MH_LIBRARY" val="GRAPHIC"/>
  <p:tag name="MH_ORDER" val="Straight Connector 33"/>
</p:tagLst>
</file>

<file path=ppt/tags/tag130.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3_1"/>
  <p:tag name="KSO_WM_UNIT_ID" val="custom20184161_10*l_h_i*1_3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131.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a"/>
  <p:tag name="KSO_WM_UNIT_INDEX" val="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 name="KSO_WM_DIAGRAM_GROUP_CODE" val="l1_1"/>
  <p:tag name="KSO_WM_UNIT_ID" val="custom20184161_10*a*1"/>
  <p:tag name="KSO_WM_UNIT_TEXT_FILL_FORE_SCHEMECOLOR_INDEX" val="14"/>
  <p:tag name="KSO_WM_UNIT_TEXT_FILL_TYPE" val="1"/>
  <p:tag name="KSO_WM_UNIT_USESOURCEFORMAT_APPLY" val="1"/>
</p:tagLst>
</file>

<file path=ppt/tags/tag132.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1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10*l_h_f*1_1_1"/>
  <p:tag name="KSO_WM_UNIT_TEXT_FILL_FORE_SCHEMECOLOR_INDEX" val="14"/>
  <p:tag name="KSO_WM_UNIT_TEXT_FILL_TYPE" val="1"/>
  <p:tag name="KSO_WM_UNIT_USESOURCEFORMAT_APPLY" val="1"/>
</p:tagLst>
</file>

<file path=ppt/tags/tag133.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2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10*l_h_f*1_2_1"/>
  <p:tag name="KSO_WM_UNIT_TEXT_FILL_FORE_SCHEMECOLOR_INDEX" val="14"/>
  <p:tag name="KSO_WM_UNIT_TEXT_FILL_TYPE" val="1"/>
  <p:tag name="KSO_WM_UNIT_USESOURCEFORMAT_APPLY" val="1"/>
</p:tagLst>
</file>

<file path=ppt/tags/tag134.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3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10*l_h_f*1_3_1"/>
  <p:tag name="KSO_WM_UNIT_TEXT_FILL_FORE_SCHEMECOLOR_INDEX" val="14"/>
  <p:tag name="KSO_WM_UNIT_TEXT_FILL_TYPE" val="1"/>
  <p:tag name="KSO_WM_UNIT_USESOURCEFORMAT_APPLY" val="1"/>
</p:tagLst>
</file>

<file path=ppt/tags/tag135.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3_1"/>
  <p:tag name="KSO_WM_UNIT_ID" val="custom20184161_10*l_h_i*1_3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136.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3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10*l_h_f*1_3_1"/>
  <p:tag name="KSO_WM_UNIT_TEXT_FILL_FORE_SCHEMECOLOR_INDEX" val="14"/>
  <p:tag name="KSO_WM_UNIT_TEXT_FILL_TYPE" val="1"/>
  <p:tag name="KSO_WM_UNIT_USESOURCEFORMAT_APPLY" val="1"/>
</p:tagLst>
</file>

<file path=ppt/tags/tag137.xml><?xml version="1.0" encoding="utf-8"?>
<p:tagLst xmlns:p="http://schemas.openxmlformats.org/presentationml/2006/main">
  <p:tag name="KSO_WM_TAG_VERSION" val="1.0"/>
  <p:tag name="KSO_WM_SLIDE_ITEM_CNT" val="3"/>
  <p:tag name="KSO_WM_SLIDE_LAYOUT" val="a_l"/>
  <p:tag name="KSO_WM_SLIDE_LAYOUT_CNT" val="1_1"/>
  <p:tag name="KSO_WM_SLIDE_TYPE" val="text"/>
  <p:tag name="KSO_WM_BEAUTIFY_FLAG" val="#wm#"/>
  <p:tag name="KSO_WM_SLIDE_POSITION" val="269*133"/>
  <p:tag name="KSO_WM_SLIDE_SIZE" val="536*336"/>
  <p:tag name="KSO_WM_TEMPLATE_CATEGORY" val="custom"/>
  <p:tag name="KSO_WM_TEMPLATE_INDEX" val="20184161"/>
  <p:tag name="KSO_WM_SLIDE_ID" val="custom20184161_10"/>
  <p:tag name="KSO_WM_SLIDE_INDEX" val="10"/>
  <p:tag name="KSO_WM_DIAGRAM_GROUP_CODE" val="l1-2"/>
  <p:tag name="KSO_WM_SLIDE_SUBTYPE" val="diag"/>
</p:tagLst>
</file>

<file path=ppt/tags/tag138.xml><?xml version="1.0" encoding="utf-8"?>
<p:tagLst xmlns:p="http://schemas.openxmlformats.org/presentationml/2006/main">
  <p:tag name="KSO_WM_TEMPLATE_CATEGORY" val="custom"/>
  <p:tag name="KSO_WM_TEMPLATE_INDEX" val="2018416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0"/>
  <p:tag name="KSO_WM_UNIT_LAYERLEVEL" val="1"/>
  <p:tag name="KSO_WM_UNIT_INDEX" val="1"/>
  <p:tag name="KSO_WM_UNIT_ID" val="custom20184161_3*a*1"/>
  <p:tag name="KSO_WM_UNIT_TYPE" val="a"/>
</p:tagLst>
</file>

<file path=ppt/tags/tag139.xml><?xml version="1.0" encoding="utf-8"?>
<p:tagLst xmlns:p="http://schemas.openxmlformats.org/presentationml/2006/main">
  <p:tag name="KSO_WM_TEMPLATE_CATEGORY" val="custom"/>
  <p:tag name="KSO_WM_TEMPLATE_INDEX" val="20184161"/>
  <p:tag name="KSO_WM_TAG_VERSION" val="1.0"/>
  <p:tag name="KSO_WM_BEAUTIFY_FLAG" val="#wm#"/>
  <p:tag name="KSO_WM_UNIT_PRESET_TEXT_LEN" val="228"/>
  <p:tag name="KSO_WM_UNIT_PRESET_TEXT_INDEX" val="4"/>
  <p:tag name="KSO_WM_UNIT_CLEAR" val="0"/>
  <p:tag name="KSO_WM_UNIT_COMPATIBLE" val="0"/>
  <p:tag name="KSO_WM_UNIT_HIGHLIGHT" val="0"/>
  <p:tag name="KSO_WM_UNIT_VALUE" val="208"/>
  <p:tag name="KSO_WM_UNIT_LAYERLEVEL" val="1"/>
  <p:tag name="KSO_WM_UNIT_INDEX" val="1"/>
  <p:tag name="KSO_WM_UNIT_ID" val="custom20184161_3*f*1"/>
  <p:tag name="KSO_WM_UNIT_TYPE" val="f"/>
</p:tagLst>
</file>

<file path=ppt/tags/tag14.xml><?xml version="1.0" encoding="utf-8"?>
<p:tagLst xmlns:p="http://schemas.openxmlformats.org/presentationml/2006/main">
  <p:tag name="KSO_WM_TAG_VERSION" val="1.0"/>
  <p:tag name="KSO_WM_BEAUTIFY_FLAG" val="#wm#"/>
  <p:tag name="KSO_WM_UNIT_TYPE" val="i"/>
  <p:tag name="KSO_WM_UNIT_ID" val="custom20184161_8*i*10"/>
  <p:tag name="KSO_WM_TEMPLATE_CATEGORY" val="custom"/>
  <p:tag name="KSO_WM_TEMPLATE_INDEX" val="20184161"/>
  <p:tag name="KSO_WM_UNIT_INDEX" val="10"/>
</p:tagLst>
</file>

<file path=ppt/tags/tag140.xml><?xml version="1.0" encoding="utf-8"?>
<p:tagLst xmlns:p="http://schemas.openxmlformats.org/presentationml/2006/main">
  <p:tag name="KSO_WM_SLIDE_SIZE" val="828*342"/>
  <p:tag name="KSO_WM_SLIDE_POSITION" val="66*143"/>
  <p:tag name="KSO_WM_SLIDE_LAYOUT_CNT" val="1_2"/>
  <p:tag name="KSO_WM_SLIDE_LAYOUT" val="a_f"/>
  <p:tag name="KSO_WM_BEAUTIFY_FLAG" val="#wm#"/>
  <p:tag name="KSO_WM_SLIDE_TYPE" val="text"/>
  <p:tag name="KSO_WM_SLIDE_ITEM_CNT" val="2"/>
  <p:tag name="KSO_WM_SLIDE_INDEX" val="3"/>
  <p:tag name="KSO_WM_SLIDE_ID" val="custom20184161_3"/>
  <p:tag name="KSO_WM_TAG_VERSION" val="1.0"/>
  <p:tag name="KSO_WM_TEMPLATE_INDEX" val="20184161"/>
  <p:tag name="KSO_WM_TEMPLATE_CATEGORY" val="custom"/>
  <p:tag name="KSO_WM_SLIDE_SUBTYPE" val="pureTxt"/>
</p:tagLst>
</file>

<file path=ppt/tags/tag141.xml><?xml version="1.0" encoding="utf-8"?>
<p:tagLst xmlns:p="http://schemas.openxmlformats.org/presentationml/2006/main">
  <p:tag name="KSO_WM_TEMPLATE_CATEGORY" val="custom"/>
  <p:tag name="KSO_WM_TEMPLATE_INDEX" val="20184161"/>
  <p:tag name="KSO_WM_UNIT_TYPE" val="a"/>
  <p:tag name="KSO_WM_UNIT_INDEX" val="1"/>
  <p:tag name="KSO_WM_UNIT_ID" val="custom20184161_7*a*1"/>
  <p:tag name="KSO_WM_UNIT_LAYERLEVEL" val="1"/>
  <p:tag name="KSO_WM_UNIT_VALUE" val="26"/>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142.xml><?xml version="1.0" encoding="utf-8"?>
<p:tagLst xmlns:p="http://schemas.openxmlformats.org/presentationml/2006/main">
  <p:tag name="MH" val="20151020190507"/>
  <p:tag name="MH_LIBRARY" val="GRAPHIC"/>
  <p:tag name="KSO_WM_TEMPLATE_CATEGORY" val="custom"/>
  <p:tag name="KSO_WM_TEMPLATE_INDEX" val="20184161"/>
  <p:tag name="KSO_WM_TAG_VERSION" val="1.0"/>
  <p:tag name="KSO_WM_SLIDE_ID" val="custom20184161_7"/>
  <p:tag name="KSO_WM_SLIDE_INDEX" val="7"/>
  <p:tag name="KSO_WM_SLIDE_ITEM_CNT" val="1"/>
  <p:tag name="KSO_WM_SLIDE_LAYOUT" val="a"/>
  <p:tag name="KSO_WM_SLIDE_LAYOUT_CNT" val="1"/>
  <p:tag name="KSO_WM_SLIDE_TYPE" val="sectionTitle"/>
  <p:tag name="KSO_WM_BEAUTIFY_FLAG" val="#wm#"/>
  <p:tag name="KSO_WM_SLIDE_SUBTYPE" val="pureTxt"/>
</p:tagLst>
</file>

<file path=ppt/tags/tag143.xml><?xml version="1.0" encoding="utf-8"?>
<p:tagLst xmlns:p="http://schemas.openxmlformats.org/presentationml/2006/main">
  <p:tag name="KSO_WM_TEMPLATE_CATEGORY" val="custom"/>
  <p:tag name="KSO_WM_TEMPLATE_INDEX" val="20184161"/>
  <p:tag name="KSO_WM_UNIT_TYPE" val="a"/>
  <p:tag name="KSO_WM_UNIT_INDEX" val="1"/>
  <p:tag name="KSO_WM_UNIT_ID" val="custom20184161_7*a*1"/>
  <p:tag name="KSO_WM_UNIT_LAYERLEVEL" val="1"/>
  <p:tag name="KSO_WM_UNIT_VALUE" val="26"/>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144.xml><?xml version="1.0" encoding="utf-8"?>
<p:tagLst xmlns:p="http://schemas.openxmlformats.org/presentationml/2006/main">
  <p:tag name="MH" val="20151020190507"/>
  <p:tag name="MH_LIBRARY" val="GRAPHIC"/>
  <p:tag name="KSO_WM_TEMPLATE_CATEGORY" val="custom"/>
  <p:tag name="KSO_WM_TEMPLATE_INDEX" val="20184161"/>
  <p:tag name="KSO_WM_TAG_VERSION" val="1.0"/>
  <p:tag name="KSO_WM_SLIDE_ID" val="custom20184161_7"/>
  <p:tag name="KSO_WM_SLIDE_INDEX" val="7"/>
  <p:tag name="KSO_WM_SLIDE_ITEM_CNT" val="1"/>
  <p:tag name="KSO_WM_SLIDE_LAYOUT" val="a"/>
  <p:tag name="KSO_WM_SLIDE_LAYOUT_CNT" val="1"/>
  <p:tag name="KSO_WM_SLIDE_TYPE" val="sectionTitle"/>
  <p:tag name="KSO_WM_BEAUTIFY_FLAG" val="#wm#"/>
  <p:tag name="KSO_WM_SLIDE_SUBTYPE" val="pureTxt"/>
</p:tagLst>
</file>

<file path=ppt/tags/tag145.xml><?xml version="1.0" encoding="utf-8"?>
<p:tagLst xmlns:p="http://schemas.openxmlformats.org/presentationml/2006/main">
  <p:tag name="KSO_WM_TEMPLATE_CATEGORY" val="custom"/>
  <p:tag name="KSO_WM_TEMPLATE_INDEX" val="20184161"/>
  <p:tag name="KSO_WM_UNIT_TYPE" val="a"/>
  <p:tag name="KSO_WM_UNIT_INDEX" val="1"/>
  <p:tag name="KSO_WM_UNIT_ID" val="custom20184161_7*a*1"/>
  <p:tag name="KSO_WM_UNIT_LAYERLEVEL" val="1"/>
  <p:tag name="KSO_WM_UNIT_VALUE" val="26"/>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146.xml><?xml version="1.0" encoding="utf-8"?>
<p:tagLst xmlns:p="http://schemas.openxmlformats.org/presentationml/2006/main">
  <p:tag name="MH" val="20151020190507"/>
  <p:tag name="MH_LIBRARY" val="GRAPHIC"/>
  <p:tag name="KSO_WM_TEMPLATE_CATEGORY" val="custom"/>
  <p:tag name="KSO_WM_TEMPLATE_INDEX" val="20184161"/>
  <p:tag name="KSO_WM_TAG_VERSION" val="1.0"/>
  <p:tag name="KSO_WM_SLIDE_ID" val="custom20184161_7"/>
  <p:tag name="KSO_WM_SLIDE_INDEX" val="7"/>
  <p:tag name="KSO_WM_SLIDE_ITEM_CNT" val="1"/>
  <p:tag name="KSO_WM_SLIDE_LAYOUT" val="a"/>
  <p:tag name="KSO_WM_SLIDE_LAYOUT_CNT" val="1"/>
  <p:tag name="KSO_WM_SLIDE_TYPE" val="sectionTitle"/>
  <p:tag name="KSO_WM_BEAUTIFY_FLAG" val="#wm#"/>
  <p:tag name="KSO_WM_SLIDE_SUBTYPE" val="pureTxt"/>
</p:tagLst>
</file>

<file path=ppt/tags/tag147.xml><?xml version="1.0" encoding="utf-8"?>
<p:tagLst xmlns:p="http://schemas.openxmlformats.org/presentationml/2006/main">
  <p:tag name="KSO_WM_TEMPLATE_CATEGORY" val="custom"/>
  <p:tag name="KSO_WM_TEMPLATE_INDEX" val="20184161"/>
  <p:tag name="KSO_WM_UNIT_TYPE" val="a"/>
  <p:tag name="KSO_WM_UNIT_INDEX" val="1"/>
  <p:tag name="KSO_WM_UNIT_ID" val="custom20184161_7*a*1"/>
  <p:tag name="KSO_WM_UNIT_LAYERLEVEL" val="1"/>
  <p:tag name="KSO_WM_UNIT_VALUE" val="26"/>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148.xml><?xml version="1.0" encoding="utf-8"?>
<p:tagLst xmlns:p="http://schemas.openxmlformats.org/presentationml/2006/main">
  <p:tag name="MH" val="20151020190507"/>
  <p:tag name="MH_LIBRARY" val="GRAPHIC"/>
  <p:tag name="KSO_WM_TEMPLATE_CATEGORY" val="custom"/>
  <p:tag name="KSO_WM_TEMPLATE_INDEX" val="20184161"/>
  <p:tag name="KSO_WM_TAG_VERSION" val="1.0"/>
  <p:tag name="KSO_WM_SLIDE_ID" val="custom20184161_7"/>
  <p:tag name="KSO_WM_SLIDE_INDEX" val="7"/>
  <p:tag name="KSO_WM_SLIDE_ITEM_CNT" val="1"/>
  <p:tag name="KSO_WM_SLIDE_LAYOUT" val="a"/>
  <p:tag name="KSO_WM_SLIDE_LAYOUT_CNT" val="1"/>
  <p:tag name="KSO_WM_SLIDE_TYPE" val="sectionTitle"/>
  <p:tag name="KSO_WM_BEAUTIFY_FLAG" val="#wm#"/>
  <p:tag name="KSO_WM_SLIDE_SUBTYPE" val="pureTxt"/>
</p:tagLst>
</file>

<file path=ppt/tags/tag149.xml><?xml version="1.0" encoding="utf-8"?>
<p:tagLst xmlns:p="http://schemas.openxmlformats.org/presentationml/2006/main">
  <p:tag name="KSO_WM_BEAUTIFY_FLAG" val="#wm#"/>
  <p:tag name="KSO_WM_TEMPLATE_CATEGORY" val="custom"/>
  <p:tag name="KSO_WM_TEMPLATE_INDEX" val="20184161"/>
</p:tagLst>
</file>

<file path=ppt/tags/tag15.xml><?xml version="1.0" encoding="utf-8"?>
<p:tagLst xmlns:p="http://schemas.openxmlformats.org/presentationml/2006/main">
  <p:tag name="KSO_WM_TAG_VERSION" val="1.0"/>
  <p:tag name="KSO_WM_BEAUTIFY_FLAG" val="#wm#"/>
  <p:tag name="KSO_WM_UNIT_TYPE" val="i"/>
  <p:tag name="KSO_WM_UNIT_ID" val="custom20184161_8*i*10"/>
  <p:tag name="KSO_WM_TEMPLATE_CATEGORY" val="custom"/>
  <p:tag name="KSO_WM_TEMPLATE_INDEX" val="20184161"/>
  <p:tag name="KSO_WM_UNIT_INDEX" val="10"/>
</p:tagLst>
</file>

<file path=ppt/tags/tag150.xml><?xml version="1.0" encoding="utf-8"?>
<p:tagLst xmlns:p="http://schemas.openxmlformats.org/presentationml/2006/main">
  <p:tag name="KSO_WM_TAG_VERSION" val="1.0"/>
  <p:tag name="KSO_WM_BEAUTIFY_FLAG" val="#wm#"/>
  <p:tag name="KSO_WM_UNIT_TYPE" val="i"/>
  <p:tag name="KSO_WM_UNIT_ID" val="custom20184161_17*i*0"/>
  <p:tag name="KSO_WM_TEMPLATE_CATEGORY" val="custom"/>
  <p:tag name="KSO_WM_TEMPLATE_INDEX" val="20184161"/>
  <p:tag name="KSO_WM_UNIT_INDEX" val="0"/>
</p:tagLst>
</file>

<file path=ppt/tags/tag151.xml><?xml version="1.0" encoding="utf-8"?>
<p:tagLst xmlns:p="http://schemas.openxmlformats.org/presentationml/2006/main">
  <p:tag name="KSO_WM_TAG_VERSION" val="1.0"/>
  <p:tag name="KSO_WM_BEAUTIFY_FLAG" val="#wm#"/>
  <p:tag name="KSO_WM_UNIT_TYPE" val="i"/>
  <p:tag name="KSO_WM_UNIT_ID" val="custom20184161_17*i*3"/>
  <p:tag name="KSO_WM_TEMPLATE_CATEGORY" val="custom"/>
  <p:tag name="KSO_WM_TEMPLATE_INDEX" val="20184161"/>
  <p:tag name="KSO_WM_UNIT_INDEX" val="3"/>
</p:tagLst>
</file>

<file path=ppt/tags/tag152.xml><?xml version="1.0" encoding="utf-8"?>
<p:tagLst xmlns:p="http://schemas.openxmlformats.org/presentationml/2006/main">
  <p:tag name="KSO_WM_TAG_VERSION" val="1.0"/>
  <p:tag name="KSO_WM_BEAUTIFY_FLAG" val="#wm#"/>
  <p:tag name="KSO_WM_UNIT_TYPE" val="i"/>
  <p:tag name="KSO_WM_UNIT_ID" val="custom20184161_17*i*4"/>
  <p:tag name="KSO_WM_TEMPLATE_CATEGORY" val="custom"/>
  <p:tag name="KSO_WM_TEMPLATE_INDEX" val="20184161"/>
  <p:tag name="KSO_WM_UNIT_INDEX" val="4"/>
</p:tagLst>
</file>

<file path=ppt/tags/tag153.xml><?xml version="1.0" encoding="utf-8"?>
<p:tagLst xmlns:p="http://schemas.openxmlformats.org/presentationml/2006/main">
  <p:tag name="KSO_WM_TEMPLATE_CATEGORY" val="custom"/>
  <p:tag name="KSO_WM_TEMPLATE_INDEX" val="20184161"/>
  <p:tag name="KSO_WM_UNIT_TYPE" val="a"/>
  <p:tag name="KSO_WM_UNIT_INDEX" val="1"/>
  <p:tag name="KSO_WM_UNIT_ID" val="custom20184161_17*a*1"/>
  <p:tag name="KSO_WM_UNIT_LAYERLEVEL" val="1"/>
  <p:tag name="KSO_WM_UNIT_VALUE" val="5"/>
  <p:tag name="KSO_WM_UNIT_ISCONTENTSTITLE" val="0"/>
  <p:tag name="KSO_WM_UNIT_HIGHLIGHT" val="0"/>
  <p:tag name="KSO_WM_UNIT_COMPATIBLE" val="0"/>
  <p:tag name="KSO_WM_UNIT_CLEAR" val="0"/>
  <p:tag name="KSO_WM_BEAUTIFY_FLAG" val="#wm#"/>
  <p:tag name="KSO_WM_TAG_VERSION" val="1.0"/>
  <p:tag name="KSO_WM_UNIT_PRESET_TEXT" val="THANKS"/>
</p:tagLst>
</file>

<file path=ppt/tags/tag154.xml><?xml version="1.0" encoding="utf-8"?>
<p:tagLst xmlns:p="http://schemas.openxmlformats.org/presentationml/2006/main">
  <p:tag name="KSO_WM_TEMPLATE_CATEGORY" val="custom"/>
  <p:tag name="KSO_WM_TEMPLATE_INDEX" val="20184161"/>
  <p:tag name="KSO_WM_TAG_VERSION" val="1.0"/>
  <p:tag name="KSO_WM_SLIDE_ID" val="custom20184161_17"/>
  <p:tag name="KSO_WM_SLIDE_INDEX" val="17"/>
  <p:tag name="KSO_WM_SLIDE_ITEM_CNT" val="1"/>
  <p:tag name="KSO_WM_SLIDE_LAYOUT" val="a"/>
  <p:tag name="KSO_WM_SLIDE_LAYOUT_CNT" val="1"/>
  <p:tag name="KSO_WM_SLIDE_TYPE" val="endPage"/>
  <p:tag name="KSO_WM_BEAUTIFY_FLAG" val="#wm#"/>
  <p:tag name="KSO_WM_SLIDE_SUBTYPE" val="pureTxt"/>
</p:tagLst>
</file>

<file path=ppt/tags/tag16.xml><?xml version="1.0" encoding="utf-8"?>
<p:tagLst xmlns:p="http://schemas.openxmlformats.org/presentationml/2006/main">
  <p:tag name="KSO_WM_TAG_VERSION" val="1.0"/>
  <p:tag name="KSO_WM_BEAUTIFY_FLAG" val="#wm#"/>
  <p:tag name="KSO_WM_UNIT_TYPE" val="i"/>
  <p:tag name="KSO_WM_UNIT_ID" val="custom20184161_8*i*10"/>
  <p:tag name="KSO_WM_TEMPLATE_CATEGORY" val="custom"/>
  <p:tag name="KSO_WM_TEMPLATE_INDEX" val="20184161"/>
  <p:tag name="KSO_WM_UNIT_INDEX" val="10"/>
</p:tagLst>
</file>

<file path=ppt/tags/tag17.xml><?xml version="1.0" encoding="utf-8"?>
<p:tagLst xmlns:p="http://schemas.openxmlformats.org/presentationml/2006/main">
  <p:tag name="KSO_WM_TAG_VERSION" val="1.0"/>
  <p:tag name="KSO_WM_BEAUTIFY_FLAG" val="#wm#"/>
  <p:tag name="KSO_WM_UNIT_TYPE" val="i"/>
  <p:tag name="KSO_WM_UNIT_ID" val="custom20184161_8*i*10"/>
  <p:tag name="KSO_WM_TEMPLATE_CATEGORY" val="custom"/>
  <p:tag name="KSO_WM_TEMPLATE_INDEX" val="20184161"/>
  <p:tag name="KSO_WM_UNIT_INDEX" val="10"/>
</p:tagLst>
</file>

<file path=ppt/tags/tag18.xml><?xml version="1.0" encoding="utf-8"?>
<p:tagLst xmlns:p="http://schemas.openxmlformats.org/presentationml/2006/main">
  <p:tag name="KSO_WM_TAG_VERSION" val="1.0"/>
  <p:tag name="KSO_WM_TEMPLATE_CATEGORY" val="custom"/>
  <p:tag name="KSO_WM_TEMPLATE_INDEX" val="20184161"/>
</p:tagLst>
</file>

<file path=ppt/tags/tag19.xml><?xml version="1.0" encoding="utf-8"?>
<p:tagLst xmlns:p="http://schemas.openxmlformats.org/presentationml/2006/main">
  <p:tag name="KSO_WM_TAG_VERSION" val="1.0"/>
  <p:tag name="KSO_WM_TEMPLATE_CATEGORY" val="custom"/>
  <p:tag name="KSO_WM_TEMPLATE_INDEX" val="20184161"/>
</p:tagLst>
</file>

<file path=ppt/tags/tag2.xml><?xml version="1.0" encoding="utf-8"?>
<p:tagLst xmlns:p="http://schemas.openxmlformats.org/presentationml/2006/main">
  <p:tag name="KSO_WM_TAG_VERSION" val="1.0"/>
  <p:tag name="KSO_WM_TEMPLATE_CATEGORY" val="custom"/>
  <p:tag name="KSO_WM_TEMPLATE_INDEX" val="20185044"/>
</p:tagLst>
</file>

<file path=ppt/tags/tag20.xml><?xml version="1.0" encoding="utf-8"?>
<p:tagLst xmlns:p="http://schemas.openxmlformats.org/presentationml/2006/main">
  <p:tag name="KSO_WM_TEMPLATE_CATEGORY" val="custom"/>
  <p:tag name="KSO_WM_TEMPLATE_INDEX" val="20184161"/>
  <p:tag name="KSO_WM_TAG_VERSION" val="1.0"/>
  <p:tag name="KSO_WM_BEAUTIFY_FLAG" val="#wm#"/>
  <p:tag name="KSO_WM_TEMPLATE_THUMBS_INDEX" val="1、6、7、11、5、14、17"/>
</p:tagLst>
</file>

<file path=ppt/tags/tag21.xml><?xml version="1.0" encoding="utf-8"?>
<p:tagLst xmlns:p="http://schemas.openxmlformats.org/presentationml/2006/main">
  <p:tag name="KSO_WM_TEMPLATE_CATEGORY" val="custom"/>
  <p:tag name="KSO_WM_TEMPLATE_INDEX" val="20184161"/>
  <p:tag name="KSO_WM_UNIT_TYPE" val="b"/>
  <p:tag name="KSO_WM_UNIT_INDEX" val="1"/>
  <p:tag name="KSO_WM_UNIT_ID" val="custom20184161_1*b*1"/>
  <p:tag name="KSO_WM_UNIT_LAYERLEVEL" val="1"/>
  <p:tag name="KSO_WM_UNIT_VALUE" val="8"/>
  <p:tag name="KSO_WM_UNIT_ISCONTENTSTITLE" val="0"/>
  <p:tag name="KSO_WM_UNIT_HIGHLIGHT" val="0"/>
  <p:tag name="KSO_WM_UNIT_COMPATIBLE" val="0"/>
  <p:tag name="KSO_WM_UNIT_CLEAR" val="0"/>
  <p:tag name="KSO_WM_BEAUTIFY_FLAG" val="#wm#"/>
  <p:tag name="KSO_WM_TAG_VERSION" val="1.0"/>
  <p:tag name="KSO_WM_UNIT_PRESET_TEXT" val="2018"/>
</p:tagLst>
</file>

<file path=ppt/tags/tag22.xml><?xml version="1.0" encoding="utf-8"?>
<p:tagLst xmlns:p="http://schemas.openxmlformats.org/presentationml/2006/main">
  <p:tag name="KSO_WM_TEMPLATE_CATEGORY" val="custom"/>
  <p:tag name="KSO_WM_TEMPLATE_INDEX" val="20184161"/>
  <p:tag name="KSO_WM_UNIT_TYPE" val="a"/>
  <p:tag name="KSO_WM_UNIT_INDEX" val="1"/>
  <p:tag name="KSO_WM_UNIT_ID" val="custom20184161_1*a*1"/>
  <p:tag name="KSO_WM_UNIT_LAYERLEVEL" val="1"/>
  <p:tag name="KSO_WM_UNIT_VALUE" val="32"/>
  <p:tag name="KSO_WM_UNIT_ISCONTENTSTITLE" val="0"/>
  <p:tag name="KSO_WM_UNIT_HIGHLIGHT" val="0"/>
  <p:tag name="KSO_WM_UNIT_COMPATIBLE" val="0"/>
  <p:tag name="KSO_WM_UNIT_CLEAR" val="0"/>
  <p:tag name="KSO_WM_BEAUTIFY_FLAG" val="#wm#"/>
  <p:tag name="KSO_WM_TAG_VERSION" val="1.0"/>
  <p:tag name="KSO_WM_UNIT_PRESET_TEXT" val="全息高科技PPT模板"/>
</p:tagLst>
</file>

<file path=ppt/tags/tag23.xml><?xml version="1.0" encoding="utf-8"?>
<p:tagLst xmlns:p="http://schemas.openxmlformats.org/presentationml/2006/main">
  <p:tag name="KSO_WM_TEMPLATE_CATEGORY" val="custom"/>
  <p:tag name="KSO_WM_TEMPLATE_INDEX" val="20184161"/>
  <p:tag name="KSO_WM_TAG_VERSION" val="1.0"/>
  <p:tag name="KSO_WM_SLIDE_ID" val="custom20184161_1"/>
  <p:tag name="KSO_WM_SLIDE_INDEX" val="1"/>
  <p:tag name="KSO_WM_SLIDE_ITEM_CNT" val="2"/>
  <p:tag name="KSO_WM_SLIDE_LAYOUT" val="a_b"/>
  <p:tag name="KSO_WM_SLIDE_LAYOUT_CNT" val="1_1"/>
  <p:tag name="KSO_WM_SLIDE_TYPE" val="title"/>
  <p:tag name="KSO_WM_BEAUTIFY_FLAG" val="#wm#"/>
  <p:tag name="KSO_WM_TEMPLATE_THUMBS_INDEX" val="1、6、7、11、5、14、17、"/>
  <p:tag name="KSO_WM_SLIDE_SUBTYPE" val="pureTxt"/>
</p:tagLst>
</file>

<file path=ppt/tags/tag24.xml><?xml version="1.0" encoding="utf-8"?>
<p:tagLst xmlns:p="http://schemas.openxmlformats.org/presentationml/2006/main">
  <p:tag name="KSO_WM_TEMPLATE_CATEGORY" val="custom"/>
  <p:tag name="KSO_WM_TEMPLATE_INDEX" val="20184161"/>
  <p:tag name="KSO_WM_UNIT_TYPE" val="l_h_i"/>
  <p:tag name="KSO_WM_UNIT_INDEX" val="1_1_1"/>
  <p:tag name="KSO_WM_UNIT_ID" val="custom20184161_6*l_h_i*1_1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25.xml><?xml version="1.0" encoding="utf-8"?>
<p:tagLst xmlns:p="http://schemas.openxmlformats.org/presentationml/2006/main">
  <p:tag name="KSO_WM_TAG_VERSION" val="1.0"/>
  <p:tag name="KSO_WM_BEAUTIFY_FLAG" val="#wm#"/>
  <p:tag name="KSO_WM_UNIT_TYPE" val="i"/>
  <p:tag name="KSO_WM_UNIT_ID" val="custom20184161_6*i*4"/>
  <p:tag name="KSO_WM_TEMPLATE_CATEGORY" val="custom"/>
  <p:tag name="KSO_WM_TEMPLATE_INDEX" val="20184161"/>
  <p:tag name="KSO_WM_UNIT_INDEX" val="4"/>
</p:tagLst>
</file>

<file path=ppt/tags/tag26.xml><?xml version="1.0" encoding="utf-8"?>
<p:tagLst xmlns:p="http://schemas.openxmlformats.org/presentationml/2006/main">
  <p:tag name="KSO_WM_TEMPLATE_CATEGORY" val="custom"/>
  <p:tag name="KSO_WM_TEMPLATE_INDEX" val="20184161"/>
  <p:tag name="KSO_WM_UNIT_TYPE" val="l_h_a"/>
  <p:tag name="KSO_WM_UNIT_INDEX" val="1_1_1"/>
  <p:tag name="KSO_WM_UNIT_ID" val="custom20184161_6*l_h_a*1_1_1"/>
  <p:tag name="KSO_WM_UNIT_LAYERLEVEL" val="1_1_1"/>
  <p:tag name="KSO_WM_UNIT_VALUE" val="21"/>
  <p:tag name="KSO_WM_UNIT_HIGHLIGHT" val="0"/>
  <p:tag name="KSO_WM_UNIT_COMPATIBLE" val="0"/>
  <p:tag name="KSO_WM_UNIT_CLEAR" val="0"/>
  <p:tag name="KSO_WM_BEAUTIFY_FLAG" val="#wm#"/>
  <p:tag name="KSO_WM_TAG_VERSION" val="1.0"/>
  <p:tag name="KSO_WM_DIAGRAM_GROUP_CODE" val="l1-1"/>
  <p:tag name="KSO_WM_UNIT_PRESET_TEXT_INDEX" val="3"/>
  <p:tag name="KSO_WM_UNIT_PRESET_TEXT_LEN" val="17"/>
  <p:tag name="KSO_WM_UNIT_TEXT_FILL_FORE_SCHEMECOLOR_INDEX" val="14"/>
  <p:tag name="KSO_WM_UNIT_TEXT_FILL_TYPE" val="1"/>
  <p:tag name="KSO_WM_UNIT_USESOURCEFORMAT_APPLY" val="1"/>
</p:tagLst>
</file>

<file path=ppt/tags/tag27.xml><?xml version="1.0" encoding="utf-8"?>
<p:tagLst xmlns:p="http://schemas.openxmlformats.org/presentationml/2006/main">
  <p:tag name="KSO_WM_TEMPLATE_CATEGORY" val="custom"/>
  <p:tag name="KSO_WM_TEMPLATE_INDEX" val="20184161"/>
  <p:tag name="KSO_WM_UNIT_TYPE" val="l_h_i"/>
  <p:tag name="KSO_WM_UNIT_INDEX" val="1_1_2"/>
  <p:tag name="KSO_WM_UNIT_ID" val="custom20184161_6*l_h_i*1_1_2"/>
  <p:tag name="KSO_WM_UNIT_LAYERLEVEL" val="1_1_1"/>
  <p:tag name="KSO_WM_BEAUTIFY_FLAG" val="#wm#"/>
  <p:tag name="KSO_WM_TAG_VERSION" val="1.0"/>
  <p:tag name="KSO_WM_DIAGRAM_GROUP_CODE" val="l1-1"/>
  <p:tag name="KSO_WM_UNIT_TEXT_FILL_FORE_SCHEMECOLOR_INDEX" val="14"/>
  <p:tag name="KSO_WM_UNIT_TEXT_FILL_TYPE" val="1"/>
  <p:tag name="KSO_WM_UNIT_USESOURCEFORMAT_APPLY" val="1"/>
</p:tagLst>
</file>

<file path=ppt/tags/tag28.xml><?xml version="1.0" encoding="utf-8"?>
<p:tagLst xmlns:p="http://schemas.openxmlformats.org/presentationml/2006/main">
  <p:tag name="KSO_WM_TEMPLATE_CATEGORY" val="custom"/>
  <p:tag name="KSO_WM_TEMPLATE_INDEX" val="20184161"/>
  <p:tag name="KSO_WM_UNIT_TYPE" val="a"/>
  <p:tag name="KSO_WM_UNIT_INDEX" val="1"/>
  <p:tag name="KSO_WM_UNIT_ID" val="custom20184161_6*a*1"/>
  <p:tag name="KSO_WM_UNIT_LAYERLEVEL" val="1"/>
  <p:tag name="KSO_WM_UNIT_VALUE" val="10"/>
  <p:tag name="KSO_WM_UNIT_ISCONTENTSTITLE" val="0"/>
  <p:tag name="KSO_WM_UNIT_HIGHLIGHT" val="0"/>
  <p:tag name="KSO_WM_UNIT_COMPATIBLE" val="0"/>
  <p:tag name="KSO_WM_UNIT_CLEAR" val="0"/>
  <p:tag name="KSO_WM_BEAUTIFY_FLAG" val="#wm#"/>
  <p:tag name="KSO_WM_TAG_VERSION" val="1.0"/>
  <p:tag name="KSO_WM_UNIT_PRESET_TEXT" val="目录&#13;CONTENTS"/>
</p:tagLst>
</file>

<file path=ppt/tags/tag29.xml><?xml version="1.0" encoding="utf-8"?>
<p:tagLst xmlns:p="http://schemas.openxmlformats.org/presentationml/2006/main">
  <p:tag name="KSO_WM_TEMPLATE_CATEGORY" val="custom"/>
  <p:tag name="KSO_WM_TEMPLATE_INDEX" val="20184161"/>
  <p:tag name="KSO_WM_UNIT_TYPE" val="l_h_a"/>
  <p:tag name="KSO_WM_UNIT_INDEX" val="1_2_1"/>
  <p:tag name="KSO_WM_UNIT_ID" val="custom20184161_6*l_h_a*1_2_1"/>
  <p:tag name="KSO_WM_UNIT_LAYERLEVEL" val="1_1_1"/>
  <p:tag name="KSO_WM_UNIT_VALUE" val="21"/>
  <p:tag name="KSO_WM_UNIT_HIGHLIGHT" val="0"/>
  <p:tag name="KSO_WM_UNIT_COMPATIBLE" val="0"/>
  <p:tag name="KSO_WM_UNIT_CLEAR" val="0"/>
  <p:tag name="KSO_WM_BEAUTIFY_FLAG" val="#wm#"/>
  <p:tag name="KSO_WM_TAG_VERSION" val="1.0"/>
  <p:tag name="KSO_WM_DIAGRAM_GROUP_CODE" val="l1-1"/>
  <p:tag name="KSO_WM_UNIT_PRESET_TEXT_INDEX" val="3"/>
  <p:tag name="KSO_WM_UNIT_PRESET_TEXT_LEN" val="17"/>
  <p:tag name="KSO_WM_UNIT_TEXT_FILL_FORE_SCHEMECOLOR_INDEX" val="14"/>
  <p:tag name="KSO_WM_UNIT_TEXT_FILL_TYPE" val="1"/>
  <p:tag name="KSO_WM_UNIT_USESOURCEFORMAT_APPLY" val="1"/>
</p:tagLst>
</file>

<file path=ppt/tags/tag3.xml><?xml version="1.0" encoding="utf-8"?>
<p:tagLst xmlns:p="http://schemas.openxmlformats.org/presentationml/2006/main">
  <p:tag name="KSO_WM_TAG_VERSION" val="1.0"/>
  <p:tag name="KSO_WM_TEMPLATE_CATEGORY" val="custom"/>
  <p:tag name="KSO_WM_TEMPLATE_INDEX" val="20185044"/>
</p:tagLst>
</file>

<file path=ppt/tags/tag30.xml><?xml version="1.0" encoding="utf-8"?>
<p:tagLst xmlns:p="http://schemas.openxmlformats.org/presentationml/2006/main">
  <p:tag name="KSO_WM_TEMPLATE_CATEGORY" val="custom"/>
  <p:tag name="KSO_WM_TEMPLATE_INDEX" val="20184161"/>
  <p:tag name="KSO_WM_UNIT_TYPE" val="l_h_a"/>
  <p:tag name="KSO_WM_UNIT_INDEX" val="1_3_1"/>
  <p:tag name="KSO_WM_UNIT_ID" val="custom20184161_6*l_h_a*1_3_1"/>
  <p:tag name="KSO_WM_UNIT_LAYERLEVEL" val="1_1_1"/>
  <p:tag name="KSO_WM_UNIT_VALUE" val="21"/>
  <p:tag name="KSO_WM_UNIT_HIGHLIGHT" val="0"/>
  <p:tag name="KSO_WM_UNIT_COMPATIBLE" val="0"/>
  <p:tag name="KSO_WM_UNIT_CLEAR" val="0"/>
  <p:tag name="KSO_WM_BEAUTIFY_FLAG" val="#wm#"/>
  <p:tag name="KSO_WM_TAG_VERSION" val="1.0"/>
  <p:tag name="KSO_WM_DIAGRAM_GROUP_CODE" val="l1-1"/>
  <p:tag name="KSO_WM_UNIT_PRESET_TEXT_INDEX" val="3"/>
  <p:tag name="KSO_WM_UNIT_PRESET_TEXT_LEN" val="17"/>
  <p:tag name="KSO_WM_UNIT_TEXT_FILL_FORE_SCHEMECOLOR_INDEX" val="14"/>
  <p:tag name="KSO_WM_UNIT_TEXT_FILL_TYPE" val="1"/>
  <p:tag name="KSO_WM_UNIT_USESOURCEFORMAT_APPLY" val="1"/>
</p:tagLst>
</file>

<file path=ppt/tags/tag31.xml><?xml version="1.0" encoding="utf-8"?>
<p:tagLst xmlns:p="http://schemas.openxmlformats.org/presentationml/2006/main">
  <p:tag name="KSO_WM_TEMPLATE_CATEGORY" val="custom"/>
  <p:tag name="KSO_WM_TEMPLATE_INDEX" val="20184161"/>
  <p:tag name="KSO_WM_UNIT_TYPE" val="l_h_a"/>
  <p:tag name="KSO_WM_UNIT_INDEX" val="1_4_1"/>
  <p:tag name="KSO_WM_UNIT_ID" val="custom20184161_6*l_h_a*1_4_1"/>
  <p:tag name="KSO_WM_UNIT_LAYERLEVEL" val="1_1_1"/>
  <p:tag name="KSO_WM_UNIT_VALUE" val="21"/>
  <p:tag name="KSO_WM_UNIT_HIGHLIGHT" val="0"/>
  <p:tag name="KSO_WM_UNIT_COMPATIBLE" val="0"/>
  <p:tag name="KSO_WM_UNIT_CLEAR" val="0"/>
  <p:tag name="KSO_WM_BEAUTIFY_FLAG" val="#wm#"/>
  <p:tag name="KSO_WM_TAG_VERSION" val="1.0"/>
  <p:tag name="KSO_WM_DIAGRAM_GROUP_CODE" val="l1-1"/>
  <p:tag name="KSO_WM_UNIT_PRESET_TEXT_INDEX" val="3"/>
  <p:tag name="KSO_WM_UNIT_PRESET_TEXT_LEN" val="17"/>
  <p:tag name="KSO_WM_UNIT_TEXT_FILL_FORE_SCHEMECOLOR_INDEX" val="14"/>
  <p:tag name="KSO_WM_UNIT_TEXT_FILL_TYPE" val="1"/>
  <p:tag name="KSO_WM_UNIT_USESOURCEFORMAT_APPLY" val="1"/>
</p:tagLst>
</file>

<file path=ppt/tags/tag32.xml><?xml version="1.0" encoding="utf-8"?>
<p:tagLst xmlns:p="http://schemas.openxmlformats.org/presentationml/2006/main">
  <p:tag name="KSO_WM_TEMPLATE_CATEGORY" val="custom"/>
  <p:tag name="KSO_WM_TEMPLATE_INDEX" val="20184161"/>
  <p:tag name="KSO_WM_UNIT_TYPE" val="l_h_i"/>
  <p:tag name="KSO_WM_UNIT_INDEX" val="1_1_1"/>
  <p:tag name="KSO_WM_UNIT_ID" val="custom20184161_6*l_h_i*1_1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33.xml><?xml version="1.0" encoding="utf-8"?>
<p:tagLst xmlns:p="http://schemas.openxmlformats.org/presentationml/2006/main">
  <p:tag name="KSO_WM_TEMPLATE_CATEGORY" val="custom"/>
  <p:tag name="KSO_WM_TEMPLATE_INDEX" val="20184161"/>
  <p:tag name="KSO_WM_UNIT_TYPE" val="l_h_i"/>
  <p:tag name="KSO_WM_UNIT_INDEX" val="1_1_1"/>
  <p:tag name="KSO_WM_UNIT_ID" val="custom20184161_6*l_h_i*1_1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34.xml><?xml version="1.0" encoding="utf-8"?>
<p:tagLst xmlns:p="http://schemas.openxmlformats.org/presentationml/2006/main">
  <p:tag name="KSO_WM_TEMPLATE_CATEGORY" val="custom"/>
  <p:tag name="KSO_WM_TEMPLATE_INDEX" val="20184161"/>
  <p:tag name="KSO_WM_UNIT_TYPE" val="l_h_i"/>
  <p:tag name="KSO_WM_UNIT_INDEX" val="1_1_1"/>
  <p:tag name="KSO_WM_UNIT_ID" val="custom20184161_6*l_h_i*1_1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35.xml><?xml version="1.0" encoding="utf-8"?>
<p:tagLst xmlns:p="http://schemas.openxmlformats.org/presentationml/2006/main">
  <p:tag name="KSO_WM_TEMPLATE_CATEGORY" val="custom"/>
  <p:tag name="KSO_WM_TEMPLATE_INDEX" val="20184161"/>
  <p:tag name="KSO_WM_UNIT_TYPE" val="l_h_i"/>
  <p:tag name="KSO_WM_UNIT_INDEX" val="1_1_1"/>
  <p:tag name="KSO_WM_UNIT_ID" val="custom20184161_6*l_h_i*1_1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36.xml><?xml version="1.0" encoding="utf-8"?>
<p:tagLst xmlns:p="http://schemas.openxmlformats.org/presentationml/2006/main">
  <p:tag name="KSO_WM_TEMPLATE_CATEGORY" val="custom"/>
  <p:tag name="KSO_WM_TEMPLATE_INDEX" val="20184161"/>
  <p:tag name="KSO_WM_UNIT_TYPE" val="l_h_i"/>
  <p:tag name="KSO_WM_UNIT_INDEX" val="1_1_1"/>
  <p:tag name="KSO_WM_UNIT_ID" val="custom20184161_6*l_h_i*1_1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37.xml><?xml version="1.0" encoding="utf-8"?>
<p:tagLst xmlns:p="http://schemas.openxmlformats.org/presentationml/2006/main">
  <p:tag name="KSO_WM_TEMPLATE_CATEGORY" val="custom"/>
  <p:tag name="KSO_WM_TEMPLATE_INDEX" val="20184161"/>
  <p:tag name="KSO_WM_UNIT_TYPE" val="l_h_i"/>
  <p:tag name="KSO_WM_UNIT_INDEX" val="1_1_1"/>
  <p:tag name="KSO_WM_UNIT_ID" val="custom20184161_6*l_h_i*1_1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38.xml><?xml version="1.0" encoding="utf-8"?>
<p:tagLst xmlns:p="http://schemas.openxmlformats.org/presentationml/2006/main">
  <p:tag name="KSO_WM_TEMPLATE_CATEGORY" val="custom"/>
  <p:tag name="KSO_WM_TEMPLATE_INDEX" val="20184161"/>
  <p:tag name="KSO_WM_UNIT_TYPE" val="l_h_i"/>
  <p:tag name="KSO_WM_UNIT_INDEX" val="1_1_2"/>
  <p:tag name="KSO_WM_UNIT_ID" val="custom20184161_6*l_h_i*1_1_2"/>
  <p:tag name="KSO_WM_UNIT_LAYERLEVEL" val="1_1_1"/>
  <p:tag name="KSO_WM_BEAUTIFY_FLAG" val="#wm#"/>
  <p:tag name="KSO_WM_TAG_VERSION" val="1.0"/>
  <p:tag name="KSO_WM_DIAGRAM_GROUP_CODE" val="l1-1"/>
  <p:tag name="KSO_WM_UNIT_TEXT_FILL_FORE_SCHEMECOLOR_INDEX" val="14"/>
  <p:tag name="KSO_WM_UNIT_TEXT_FILL_TYPE" val="1"/>
  <p:tag name="KSO_WM_UNIT_USESOURCEFORMAT_APPLY" val="1"/>
</p:tagLst>
</file>

<file path=ppt/tags/tag39.xml><?xml version="1.0" encoding="utf-8"?>
<p:tagLst xmlns:p="http://schemas.openxmlformats.org/presentationml/2006/main">
  <p:tag name="KSO_WM_TEMPLATE_CATEGORY" val="custom"/>
  <p:tag name="KSO_WM_TEMPLATE_INDEX" val="20184161"/>
  <p:tag name="KSO_WM_UNIT_TYPE" val="l_h_i"/>
  <p:tag name="KSO_WM_UNIT_INDEX" val="1_1_2"/>
  <p:tag name="KSO_WM_UNIT_ID" val="custom20184161_6*l_h_i*1_1_2"/>
  <p:tag name="KSO_WM_UNIT_LAYERLEVEL" val="1_1_1"/>
  <p:tag name="KSO_WM_BEAUTIFY_FLAG" val="#wm#"/>
  <p:tag name="KSO_WM_TAG_VERSION" val="1.0"/>
  <p:tag name="KSO_WM_DIAGRAM_GROUP_CODE" val="l1-1"/>
  <p:tag name="KSO_WM_UNIT_TEXT_FILL_FORE_SCHEMECOLOR_INDEX" val="14"/>
  <p:tag name="KSO_WM_UNIT_TEXT_FILL_TYPE" val="1"/>
  <p:tag name="KSO_WM_UNIT_USESOURCEFORMAT_APPLY" val="1"/>
</p:tagLst>
</file>

<file path=ppt/tags/tag4.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TEMPLATE_CATEGORY" val="custom"/>
  <p:tag name="KSO_WM_TEMPLATE_INDEX" val="20185044"/>
  <p:tag name="KSO_WM_TAG_VERSION" val="1.0"/>
  <p:tag name="KSO_WM_BEAUTIFY_FLAG" val="#wm#"/>
  <p:tag name="KSO_WM_TEMPLATE_THUMBS_INDEX" val="1、6、8、16、19、20、23"/>
</p:tagLst>
</file>

<file path=ppt/tags/tag40.xml><?xml version="1.0" encoding="utf-8"?>
<p:tagLst xmlns:p="http://schemas.openxmlformats.org/presentationml/2006/main">
  <p:tag name="KSO_WM_TEMPLATE_CATEGORY" val="custom"/>
  <p:tag name="KSO_WM_TEMPLATE_INDEX" val="20184161"/>
  <p:tag name="KSO_WM_UNIT_TYPE" val="l_h_i"/>
  <p:tag name="KSO_WM_UNIT_INDEX" val="1_1_2"/>
  <p:tag name="KSO_WM_UNIT_ID" val="custom20184161_6*l_h_i*1_1_2"/>
  <p:tag name="KSO_WM_UNIT_LAYERLEVEL" val="1_1_1"/>
  <p:tag name="KSO_WM_BEAUTIFY_FLAG" val="#wm#"/>
  <p:tag name="KSO_WM_TAG_VERSION" val="1.0"/>
  <p:tag name="KSO_WM_DIAGRAM_GROUP_CODE" val="l1-1"/>
  <p:tag name="KSO_WM_UNIT_TEXT_FILL_FORE_SCHEMECOLOR_INDEX" val="14"/>
  <p:tag name="KSO_WM_UNIT_TEXT_FILL_TYPE" val="1"/>
  <p:tag name="KSO_WM_UNIT_USESOURCEFORMAT_APPLY" val="1"/>
</p:tagLst>
</file>

<file path=ppt/tags/tag41.xml><?xml version="1.0" encoding="utf-8"?>
<p:tagLst xmlns:p="http://schemas.openxmlformats.org/presentationml/2006/main">
  <p:tag name="KSO_WM_TEMPLATE_CATEGORY" val="custom"/>
  <p:tag name="KSO_WM_TEMPLATE_INDEX" val="20184161"/>
  <p:tag name="KSO_WM_UNIT_TYPE" val="l_h_i"/>
  <p:tag name="KSO_WM_UNIT_INDEX" val="1_1_2"/>
  <p:tag name="KSO_WM_UNIT_ID" val="custom20184161_6*l_h_i*1_1_2"/>
  <p:tag name="KSO_WM_UNIT_LAYERLEVEL" val="1_1_1"/>
  <p:tag name="KSO_WM_BEAUTIFY_FLAG" val="#wm#"/>
  <p:tag name="KSO_WM_TAG_VERSION" val="1.0"/>
  <p:tag name="KSO_WM_DIAGRAM_GROUP_CODE" val="l1-1"/>
  <p:tag name="KSO_WM_UNIT_TEXT_FILL_FORE_SCHEMECOLOR_INDEX" val="14"/>
  <p:tag name="KSO_WM_UNIT_TEXT_FILL_TYPE" val="1"/>
  <p:tag name="KSO_WM_UNIT_USESOURCEFORMAT_APPLY" val="1"/>
</p:tagLst>
</file>

<file path=ppt/tags/tag42.xml><?xml version="1.0" encoding="utf-8"?>
<p:tagLst xmlns:p="http://schemas.openxmlformats.org/presentationml/2006/main">
  <p:tag name="KSO_WM_TEMPLATE_CATEGORY" val="custom"/>
  <p:tag name="KSO_WM_TEMPLATE_INDEX" val="20184161"/>
  <p:tag name="KSO_WM_UNIT_TYPE" val="l_h_i"/>
  <p:tag name="KSO_WM_UNIT_INDEX" val="1_1_2"/>
  <p:tag name="KSO_WM_UNIT_ID" val="custom20184161_6*l_h_i*1_1_2"/>
  <p:tag name="KSO_WM_UNIT_LAYERLEVEL" val="1_1_1"/>
  <p:tag name="KSO_WM_BEAUTIFY_FLAG" val="#wm#"/>
  <p:tag name="KSO_WM_TAG_VERSION" val="1.0"/>
  <p:tag name="KSO_WM_DIAGRAM_GROUP_CODE" val="l1-1"/>
  <p:tag name="KSO_WM_UNIT_TEXT_FILL_FORE_SCHEMECOLOR_INDEX" val="14"/>
  <p:tag name="KSO_WM_UNIT_TEXT_FILL_TYPE" val="1"/>
  <p:tag name="KSO_WM_UNIT_USESOURCEFORMAT_APPLY" val="1"/>
</p:tagLst>
</file>

<file path=ppt/tags/tag43.xml><?xml version="1.0" encoding="utf-8"?>
<p:tagLst xmlns:p="http://schemas.openxmlformats.org/presentationml/2006/main">
  <p:tag name="KSO_WM_TEMPLATE_CATEGORY" val="custom"/>
  <p:tag name="KSO_WM_TEMPLATE_INDEX" val="20184161"/>
  <p:tag name="KSO_WM_UNIT_TYPE" val="l_h_i"/>
  <p:tag name="KSO_WM_UNIT_INDEX" val="1_1_2"/>
  <p:tag name="KSO_WM_UNIT_ID" val="custom20184161_6*l_h_i*1_1_2"/>
  <p:tag name="KSO_WM_UNIT_LAYERLEVEL" val="1_1_1"/>
  <p:tag name="KSO_WM_BEAUTIFY_FLAG" val="#wm#"/>
  <p:tag name="KSO_WM_TAG_VERSION" val="1.0"/>
  <p:tag name="KSO_WM_DIAGRAM_GROUP_CODE" val="l1-1"/>
  <p:tag name="KSO_WM_UNIT_TEXT_FILL_FORE_SCHEMECOLOR_INDEX" val="14"/>
  <p:tag name="KSO_WM_UNIT_TEXT_FILL_TYPE" val="1"/>
  <p:tag name="KSO_WM_UNIT_USESOURCEFORMAT_APPLY" val="1"/>
</p:tagLst>
</file>

<file path=ppt/tags/tag44.xml><?xml version="1.0" encoding="utf-8"?>
<p:tagLst xmlns:p="http://schemas.openxmlformats.org/presentationml/2006/main">
  <p:tag name="KSO_WM_TEMPLATE_CATEGORY" val="custom"/>
  <p:tag name="KSO_WM_TEMPLATE_INDEX" val="20184161"/>
  <p:tag name="KSO_WM_UNIT_TYPE" val="l_h_a"/>
  <p:tag name="KSO_WM_UNIT_INDEX" val="1_4_1"/>
  <p:tag name="KSO_WM_UNIT_ID" val="custom20184161_6*l_h_a*1_4_1"/>
  <p:tag name="KSO_WM_UNIT_LAYERLEVEL" val="1_1_1"/>
  <p:tag name="KSO_WM_UNIT_VALUE" val="21"/>
  <p:tag name="KSO_WM_UNIT_HIGHLIGHT" val="0"/>
  <p:tag name="KSO_WM_UNIT_COMPATIBLE" val="0"/>
  <p:tag name="KSO_WM_UNIT_CLEAR" val="0"/>
  <p:tag name="KSO_WM_BEAUTIFY_FLAG" val="#wm#"/>
  <p:tag name="KSO_WM_TAG_VERSION" val="1.0"/>
  <p:tag name="KSO_WM_DIAGRAM_GROUP_CODE" val="l1-1"/>
  <p:tag name="KSO_WM_UNIT_PRESET_TEXT_INDEX" val="3"/>
  <p:tag name="KSO_WM_UNIT_PRESET_TEXT_LEN" val="17"/>
  <p:tag name="KSO_WM_UNIT_TEXT_FILL_FORE_SCHEMECOLOR_INDEX" val="14"/>
  <p:tag name="KSO_WM_UNIT_TEXT_FILL_TYPE" val="1"/>
  <p:tag name="KSO_WM_UNIT_USESOURCEFORMAT_APPLY" val="1"/>
</p:tagLst>
</file>

<file path=ppt/tags/tag45.xml><?xml version="1.0" encoding="utf-8"?>
<p:tagLst xmlns:p="http://schemas.openxmlformats.org/presentationml/2006/main">
  <p:tag name="KSO_WM_TEMPLATE_CATEGORY" val="custom"/>
  <p:tag name="KSO_WM_TEMPLATE_INDEX" val="20184161"/>
  <p:tag name="KSO_WM_UNIT_TYPE" val="l_h_a"/>
  <p:tag name="KSO_WM_UNIT_INDEX" val="1_4_1"/>
  <p:tag name="KSO_WM_UNIT_ID" val="custom20184161_6*l_h_a*1_4_1"/>
  <p:tag name="KSO_WM_UNIT_LAYERLEVEL" val="1_1_1"/>
  <p:tag name="KSO_WM_UNIT_VALUE" val="21"/>
  <p:tag name="KSO_WM_UNIT_HIGHLIGHT" val="0"/>
  <p:tag name="KSO_WM_UNIT_COMPATIBLE" val="0"/>
  <p:tag name="KSO_WM_UNIT_CLEAR" val="0"/>
  <p:tag name="KSO_WM_BEAUTIFY_FLAG" val="#wm#"/>
  <p:tag name="KSO_WM_TAG_VERSION" val="1.0"/>
  <p:tag name="KSO_WM_DIAGRAM_GROUP_CODE" val="l1-1"/>
  <p:tag name="KSO_WM_UNIT_PRESET_TEXT_INDEX" val="3"/>
  <p:tag name="KSO_WM_UNIT_PRESET_TEXT_LEN" val="17"/>
  <p:tag name="KSO_WM_UNIT_TEXT_FILL_FORE_SCHEMECOLOR_INDEX" val="14"/>
  <p:tag name="KSO_WM_UNIT_TEXT_FILL_TYPE" val="1"/>
  <p:tag name="KSO_WM_UNIT_USESOURCEFORMAT_APPLY" val="1"/>
</p:tagLst>
</file>

<file path=ppt/tags/tag46.xml><?xml version="1.0" encoding="utf-8"?>
<p:tagLst xmlns:p="http://schemas.openxmlformats.org/presentationml/2006/main">
  <p:tag name="KSO_WM_TEMPLATE_CATEGORY" val="custom"/>
  <p:tag name="KSO_WM_TEMPLATE_INDEX" val="20184161"/>
  <p:tag name="KSO_WM_UNIT_TYPE" val="l_h_a"/>
  <p:tag name="KSO_WM_UNIT_INDEX" val="1_4_1"/>
  <p:tag name="KSO_WM_UNIT_ID" val="custom20184161_6*l_h_a*1_4_1"/>
  <p:tag name="KSO_WM_UNIT_LAYERLEVEL" val="1_1_1"/>
  <p:tag name="KSO_WM_UNIT_VALUE" val="21"/>
  <p:tag name="KSO_WM_UNIT_HIGHLIGHT" val="0"/>
  <p:tag name="KSO_WM_UNIT_COMPATIBLE" val="0"/>
  <p:tag name="KSO_WM_UNIT_CLEAR" val="0"/>
  <p:tag name="KSO_WM_BEAUTIFY_FLAG" val="#wm#"/>
  <p:tag name="KSO_WM_TAG_VERSION" val="1.0"/>
  <p:tag name="KSO_WM_DIAGRAM_GROUP_CODE" val="l1-1"/>
  <p:tag name="KSO_WM_UNIT_PRESET_TEXT_INDEX" val="3"/>
  <p:tag name="KSO_WM_UNIT_PRESET_TEXT_LEN" val="17"/>
  <p:tag name="KSO_WM_UNIT_TEXT_FILL_FORE_SCHEMECOLOR_INDEX" val="14"/>
  <p:tag name="KSO_WM_UNIT_TEXT_FILL_TYPE" val="1"/>
  <p:tag name="KSO_WM_UNIT_USESOURCEFORMAT_APPLY" val="1"/>
</p:tagLst>
</file>

<file path=ppt/tags/tag47.xml><?xml version="1.0" encoding="utf-8"?>
<p:tagLst xmlns:p="http://schemas.openxmlformats.org/presentationml/2006/main">
  <p:tag name="KSO_WM_TEMPLATE_CATEGORY" val="custom"/>
  <p:tag name="KSO_WM_TEMPLATE_INDEX" val="20184161"/>
  <p:tag name="KSO_WM_TAG_VERSION" val="1.0"/>
  <p:tag name="KSO_WM_SLIDE_ID" val="custom20184161_6"/>
  <p:tag name="KSO_WM_SLIDE_INDEX" val="6"/>
  <p:tag name="KSO_WM_SLIDE_ITEM_CNT" val="4"/>
  <p:tag name="KSO_WM_SLIDE_LAYOUT" val="a_l"/>
  <p:tag name="KSO_WM_SLIDE_LAYOUT_CNT" val="1_1"/>
  <p:tag name="KSO_WM_SLIDE_TYPE" val="contents"/>
  <p:tag name="KSO_WM_BEAUTIFY_FLAG" val="#wm#"/>
  <p:tag name="KSO_WM_SLIDE_POSITION" val="75*101"/>
  <p:tag name="KSO_WM_SLIDE_SIZE" val="483*362"/>
  <p:tag name="KSO_WM_DIAGRAM_GROUP_CODE" val="l1-1"/>
  <p:tag name="KSO_WM_SLIDE_SUBTYPE" val="diag"/>
</p:tagLst>
</file>

<file path=ppt/tags/tag48.xml><?xml version="1.0" encoding="utf-8"?>
<p:tagLst xmlns:p="http://schemas.openxmlformats.org/presentationml/2006/main">
  <p:tag name="KSO_WM_TEMPLATE_CATEGORY" val="custom"/>
  <p:tag name="KSO_WM_TEMPLATE_INDEX" val="20184161"/>
  <p:tag name="KSO_WM_UNIT_TYPE" val="a"/>
  <p:tag name="KSO_WM_UNIT_INDEX" val="1"/>
  <p:tag name="KSO_WM_UNIT_ID" val="custom20184161_7*a*1"/>
  <p:tag name="KSO_WM_UNIT_LAYERLEVEL" val="1"/>
  <p:tag name="KSO_WM_UNIT_VALUE" val="26"/>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49.xml><?xml version="1.0" encoding="utf-8"?>
<p:tagLst xmlns:p="http://schemas.openxmlformats.org/presentationml/2006/main">
  <p:tag name="MH" val="20151020190507"/>
  <p:tag name="MH_LIBRARY" val="GRAPHIC"/>
  <p:tag name="KSO_WM_TEMPLATE_CATEGORY" val="custom"/>
  <p:tag name="KSO_WM_TEMPLATE_INDEX" val="20184161"/>
  <p:tag name="KSO_WM_TAG_VERSION" val="1.0"/>
  <p:tag name="KSO_WM_SLIDE_ID" val="custom20184161_7"/>
  <p:tag name="KSO_WM_SLIDE_INDEX" val="7"/>
  <p:tag name="KSO_WM_SLIDE_ITEM_CNT" val="1"/>
  <p:tag name="KSO_WM_SLIDE_LAYOUT" val="a"/>
  <p:tag name="KSO_WM_SLIDE_LAYOUT_CNT" val="1"/>
  <p:tag name="KSO_WM_SLIDE_TYPE" val="sectionTitle"/>
  <p:tag name="KSO_WM_BEAUTIFY_FLAG" val="#wm#"/>
  <p:tag name="KSO_WM_SLIDE_SUBTYPE" val="pureTxt"/>
</p:tagLst>
</file>

<file path=ppt/tags/tag5.xml><?xml version="1.0" encoding="utf-8"?>
<p:tagLst xmlns:p="http://schemas.openxmlformats.org/presentationml/2006/main">
  <p:tag name="MH" val="20151020190507"/>
  <p:tag name="MH_LIBRARY" val="GRAPHIC"/>
  <p:tag name="MH_ORDER" val="Freeform 26"/>
</p:tagLst>
</file>

<file path=ppt/tags/tag50.xml><?xml version="1.0" encoding="utf-8"?>
<p:tagLst xmlns:p="http://schemas.openxmlformats.org/presentationml/2006/main">
  <p:tag name="KSO_WM_TEMPLATE_CATEGORY" val="custom"/>
  <p:tag name="KSO_WM_TEMPLATE_INDEX" val="2018416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7"/>
  <p:tag name="KSO_WM_UNIT_LAYERLEVEL" val="1"/>
  <p:tag name="KSO_WM_UNIT_INDEX" val="1"/>
  <p:tag name="KSO_WM_UNIT_ID" val="custom20184161_4*a*1"/>
  <p:tag name="KSO_WM_UNIT_TYPE" val="a"/>
</p:tagLst>
</file>

<file path=ppt/tags/tag51.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f"/>
  <p:tag name="KSO_WM_UNIT_INDEX" val="1"/>
  <p:tag name="KSO_WM_UNIT_ID" val="custom20184161_4*f*1"/>
  <p:tag name="KSO_WM_UNIT_LAYERLEVEL" val="1"/>
  <p:tag name="KSO_WM_UNIT_VALUE" val="195"/>
  <p:tag name="KSO_WM_UNIT_HIGHLIGHT" val="0"/>
  <p:tag name="KSO_WM_UNIT_COMPATIBLE" val="0"/>
  <p:tag name="KSO_WM_UNIT_CLEAR" val="0"/>
  <p:tag name="KSO_WM_UNIT_PRESET_TEXT_INDEX" val="4"/>
  <p:tag name="KSO_WM_UNIT_PRESET_TEXT_LEN" val="228"/>
</p:tagLst>
</file>

<file path=ppt/tags/tag52.xml><?xml version="1.0" encoding="utf-8"?>
<p:tagLst xmlns:p="http://schemas.openxmlformats.org/presentationml/2006/main">
  <p:tag name="KSO_WM_SLIDE_SIZE" val="827*426"/>
  <p:tag name="KSO_WM_SLIDE_POSITION" val="66*36"/>
  <p:tag name="KSO_WM_SLIDE_LAYOUT_CNT" val="1_1_1"/>
  <p:tag name="KSO_WM_SLIDE_LAYOUT" val="a_f_d"/>
  <p:tag name="KSO_WM_BEAUTIFY_FLAG" val="#wm#"/>
  <p:tag name="KSO_WM_SLIDE_TYPE" val="text"/>
  <p:tag name="KSO_WM_SLIDE_ITEM_CNT" val="2"/>
  <p:tag name="KSO_WM_SLIDE_INDEX" val="4"/>
  <p:tag name="KSO_WM_SLIDE_ID" val="custom20184161_4"/>
  <p:tag name="KSO_WM_TAG_VERSION" val="1.0"/>
  <p:tag name="KSO_WM_TEMPLATE_INDEX" val="20184161"/>
  <p:tag name="KSO_WM_TEMPLATE_CATEGORY" val="custom"/>
  <p:tag name="KSO_WM_SLIDE_SUBTYPE" val="picTxt"/>
</p:tagLst>
</file>

<file path=ppt/tags/tag53.xml><?xml version="1.0" encoding="utf-8"?>
<p:tagLst xmlns:p="http://schemas.openxmlformats.org/presentationml/2006/main">
  <p:tag name="KSO_WM_TAG_VERSION" val="1.0"/>
  <p:tag name="KSO_WM_BEAUTIFY_FLAG" val="#wm#"/>
  <p:tag name="KSO_WM_UNIT_TYPE" val="i"/>
  <p:tag name="KSO_WM_UNIT_ID" val="custom20184161_17*i*0"/>
  <p:tag name="KSO_WM_TEMPLATE_CATEGORY" val="custom"/>
  <p:tag name="KSO_WM_TEMPLATE_INDEX" val="20184161"/>
  <p:tag name="KSO_WM_UNIT_INDEX" val="0"/>
</p:tagLst>
</file>

<file path=ppt/tags/tag54.xml><?xml version="1.0" encoding="utf-8"?>
<p:tagLst xmlns:p="http://schemas.openxmlformats.org/presentationml/2006/main">
  <p:tag name="KSO_WM_TAG_VERSION" val="1.0"/>
  <p:tag name="KSO_WM_BEAUTIFY_FLAG" val="#wm#"/>
  <p:tag name="KSO_WM_UNIT_TYPE" val="i"/>
  <p:tag name="KSO_WM_UNIT_ID" val="custom20184161_17*i*3"/>
  <p:tag name="KSO_WM_TEMPLATE_CATEGORY" val="custom"/>
  <p:tag name="KSO_WM_TEMPLATE_INDEX" val="20184161"/>
  <p:tag name="KSO_WM_UNIT_INDEX" val="3"/>
</p:tagLst>
</file>

<file path=ppt/tags/tag55.xml><?xml version="1.0" encoding="utf-8"?>
<p:tagLst xmlns:p="http://schemas.openxmlformats.org/presentationml/2006/main">
  <p:tag name="KSO_WM_TAG_VERSION" val="1.0"/>
  <p:tag name="KSO_WM_BEAUTIFY_FLAG" val="#wm#"/>
  <p:tag name="KSO_WM_UNIT_TYPE" val="i"/>
  <p:tag name="KSO_WM_UNIT_ID" val="custom20184161_17*i*4"/>
  <p:tag name="KSO_WM_TEMPLATE_CATEGORY" val="custom"/>
  <p:tag name="KSO_WM_TEMPLATE_INDEX" val="20184161"/>
  <p:tag name="KSO_WM_UNIT_INDEX" val="4"/>
</p:tagLst>
</file>

<file path=ppt/tags/tag56.xml><?xml version="1.0" encoding="utf-8"?>
<p:tagLst xmlns:p="http://schemas.openxmlformats.org/presentationml/2006/main">
  <p:tag name="KSO_WM_TEMPLATE_CATEGORY" val="custom"/>
  <p:tag name="KSO_WM_TEMPLATE_INDEX" val="20184161"/>
  <p:tag name="KSO_WM_UNIT_TYPE" val="a"/>
  <p:tag name="KSO_WM_UNIT_INDEX" val="1"/>
  <p:tag name="KSO_WM_UNIT_ID" val="custom20184161_17*a*1"/>
  <p:tag name="KSO_WM_UNIT_LAYERLEVEL" val="1"/>
  <p:tag name="KSO_WM_UNIT_VALUE" val="5"/>
  <p:tag name="KSO_WM_UNIT_ISCONTENTSTITLE" val="0"/>
  <p:tag name="KSO_WM_UNIT_HIGHLIGHT" val="0"/>
  <p:tag name="KSO_WM_UNIT_COMPATIBLE" val="0"/>
  <p:tag name="KSO_WM_UNIT_CLEAR" val="0"/>
  <p:tag name="KSO_WM_BEAUTIFY_FLAG" val="#wm#"/>
  <p:tag name="KSO_WM_TAG_VERSION" val="1.0"/>
  <p:tag name="KSO_WM_UNIT_PRESET_TEXT" val="THANKS"/>
</p:tagLst>
</file>

<file path=ppt/tags/tag57.xml><?xml version="1.0" encoding="utf-8"?>
<p:tagLst xmlns:p="http://schemas.openxmlformats.org/presentationml/2006/main">
  <p:tag name="KSO_WM_TEMPLATE_CATEGORY" val="custom"/>
  <p:tag name="KSO_WM_TEMPLATE_INDEX" val="20184161"/>
  <p:tag name="KSO_WM_TAG_VERSION" val="1.0"/>
  <p:tag name="KSO_WM_SLIDE_ID" val="custom20184161_17"/>
  <p:tag name="KSO_WM_SLIDE_INDEX" val="17"/>
  <p:tag name="KSO_WM_SLIDE_ITEM_CNT" val="1"/>
  <p:tag name="KSO_WM_SLIDE_LAYOUT" val="a"/>
  <p:tag name="KSO_WM_SLIDE_LAYOUT_CNT" val="1"/>
  <p:tag name="KSO_WM_SLIDE_TYPE" val="endPage"/>
  <p:tag name="KSO_WM_BEAUTIFY_FLAG" val="#wm#"/>
  <p:tag name="KSO_WM_SLIDE_SUBTYPE" val="pureTxt"/>
</p:tagLst>
</file>

<file path=ppt/tags/tag58.xml><?xml version="1.0" encoding="utf-8"?>
<p:tagLst xmlns:p="http://schemas.openxmlformats.org/presentationml/2006/main">
  <p:tag name="KSO_WM_TEMPLATE_CATEGORY" val="custom"/>
  <p:tag name="KSO_WM_TEMPLATE_INDEX" val="20184161"/>
  <p:tag name="KSO_WM_UNIT_TYPE" val="a"/>
  <p:tag name="KSO_WM_UNIT_INDEX" val="1"/>
  <p:tag name="KSO_WM_UNIT_ID" val="custom20184161_7*a*1"/>
  <p:tag name="KSO_WM_UNIT_LAYERLEVEL" val="1"/>
  <p:tag name="KSO_WM_UNIT_VALUE" val="26"/>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59.xml><?xml version="1.0" encoding="utf-8"?>
<p:tagLst xmlns:p="http://schemas.openxmlformats.org/presentationml/2006/main">
  <p:tag name="MH" val="20151020190507"/>
  <p:tag name="MH_LIBRARY" val="GRAPHIC"/>
  <p:tag name="KSO_WM_TEMPLATE_CATEGORY" val="custom"/>
  <p:tag name="KSO_WM_TEMPLATE_INDEX" val="20184161"/>
  <p:tag name="KSO_WM_TAG_VERSION" val="1.0"/>
  <p:tag name="KSO_WM_SLIDE_ID" val="custom20184161_7"/>
  <p:tag name="KSO_WM_SLIDE_INDEX" val="7"/>
  <p:tag name="KSO_WM_SLIDE_ITEM_CNT" val="1"/>
  <p:tag name="KSO_WM_SLIDE_LAYOUT" val="a"/>
  <p:tag name="KSO_WM_SLIDE_LAYOUT_CNT" val="1"/>
  <p:tag name="KSO_WM_SLIDE_TYPE" val="sectionTitle"/>
  <p:tag name="KSO_WM_BEAUTIFY_FLAG" val="#wm#"/>
  <p:tag name="KSO_WM_SLIDE_SUBTYPE" val="pureTxt"/>
</p:tagLst>
</file>

<file path=ppt/tags/tag6.xml><?xml version="1.0" encoding="utf-8"?>
<p:tagLst xmlns:p="http://schemas.openxmlformats.org/presentationml/2006/main">
  <p:tag name="MH" val="20151020190507"/>
  <p:tag name="MH_LIBRARY" val="GRAPHIC"/>
  <p:tag name="MH_ORDER" val="Freeform 18"/>
</p:tagLst>
</file>

<file path=ppt/tags/tag60.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1_1"/>
  <p:tag name="KSO_WM_UNIT_ID" val="custom20184161_13*l_h_i*1_1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61.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3_1"/>
  <p:tag name="KSO_WM_UNIT_ID" val="custom20184161_13*l_h_i*1_3_1"/>
  <p:tag name="KSO_WM_UNIT_LAYERLEVEL" val="1_1_1"/>
  <p:tag name="KSO_WM_DIAGRAM_GROUP_CODE" val="l1-2"/>
  <p:tag name="KSO_WM_UNIT_FILL_FORE_SCHEMECOLOR_INDEX" val="6"/>
  <p:tag name="KSO_WM_UNIT_FILL_TYPE" val="1"/>
  <p:tag name="KSO_WM_UNIT_TEXT_FILL_FORE_SCHEMECOLOR_INDEX" val="14"/>
  <p:tag name="KSO_WM_UNIT_TEXT_FILL_TYPE" val="1"/>
  <p:tag name="KSO_WM_UNIT_USESOURCEFORMAT_APPLY" val="1"/>
</p:tagLst>
</file>

<file path=ppt/tags/tag62.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5_1"/>
  <p:tag name="KSO_WM_UNIT_ID" val="custom20184161_13*l_h_i*1_5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63.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2_1"/>
  <p:tag name="KSO_WM_UNIT_ID" val="custom20184161_13*l_h_i*1_2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64.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4_1"/>
  <p:tag name="KSO_WM_UNIT_ID" val="custom20184161_13*l_h_i*1_4_1"/>
  <p:tag name="KSO_WM_UNIT_LAYERLEVEL" val="1_1_1"/>
  <p:tag name="KSO_WM_DIAGRAM_GROUP_CODE" val="l1-2"/>
  <p:tag name="KSO_WM_UNIT_FILL_FORE_SCHEMECOLOR_INDEX" val="6"/>
  <p:tag name="KSO_WM_UNIT_FILL_TYPE" val="1"/>
  <p:tag name="KSO_WM_UNIT_TEXT_FILL_FORE_SCHEMECOLOR_INDEX" val="14"/>
  <p:tag name="KSO_WM_UNIT_TEXT_FILL_TYPE" val="1"/>
  <p:tag name="KSO_WM_UNIT_USESOURCEFORMAT_APPLY" val="1"/>
</p:tagLst>
</file>

<file path=ppt/tags/tag65.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6_1"/>
  <p:tag name="KSO_WM_UNIT_ID" val="custom20184161_13*l_h_i*1_6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66.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a"/>
  <p:tag name="KSO_WM_UNIT_INDEX" val="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 name="KSO_WM_DIAGRAM_GROUP_CODE" val="l1_1"/>
  <p:tag name="KSO_WM_UNIT_ID" val="custom20184161_13*a*1"/>
  <p:tag name="KSO_WM_UNIT_TEXT_FILL_FORE_SCHEMECOLOR_INDEX" val="14"/>
  <p:tag name="KSO_WM_UNIT_TEXT_FILL_TYPE" val="1"/>
  <p:tag name="KSO_WM_UNIT_USESOURCEFORMAT_APPLY" val="1"/>
</p:tagLst>
</file>

<file path=ppt/tags/tag67.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1_1"/>
  <p:tag name="KSO_WM_UNIT_CLEAR" val="1"/>
  <p:tag name="KSO_WM_UNIT_LAYERLEVEL" val="1_1_1"/>
  <p:tag name="KSO_WM_UNIT_VALUE" val="20"/>
  <p:tag name="KSO_WM_UNIT_HIGHLIGHT" val="0"/>
  <p:tag name="KSO_WM_UNIT_COMPATIBLE" val="0"/>
  <p:tag name="KSO_WM_UNIT_PRESET_TEXT_INDEX" val="4"/>
  <p:tag name="KSO_WM_UNIT_PRESET_TEXT_LEN" val="26"/>
  <p:tag name="KSO_WM_DIAGRAM_GROUP_CODE" val="l1-2"/>
  <p:tag name="KSO_WM_UNIT_ID" val="custom20184161_13*l_h_f*1_1_1"/>
  <p:tag name="KSO_WM_UNIT_TEXT_FILL_FORE_SCHEMECOLOR_INDEX" val="14"/>
  <p:tag name="KSO_WM_UNIT_TEXT_FILL_TYPE" val="1"/>
  <p:tag name="KSO_WM_UNIT_USESOURCEFORMAT_APPLY" val="1"/>
</p:tagLst>
</file>

<file path=ppt/tags/tag68.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3_1"/>
  <p:tag name="KSO_WM_UNIT_CLEAR" val="1"/>
  <p:tag name="KSO_WM_UNIT_LAYERLEVEL" val="1_1_1"/>
  <p:tag name="KSO_WM_UNIT_VALUE" val="20"/>
  <p:tag name="KSO_WM_UNIT_HIGHLIGHT" val="0"/>
  <p:tag name="KSO_WM_UNIT_COMPATIBLE" val="0"/>
  <p:tag name="KSO_WM_UNIT_PRESET_TEXT_INDEX" val="4"/>
  <p:tag name="KSO_WM_UNIT_PRESET_TEXT_LEN" val="26"/>
  <p:tag name="KSO_WM_DIAGRAM_GROUP_CODE" val="l1-2"/>
  <p:tag name="KSO_WM_UNIT_ID" val="custom20184161_13*l_h_f*1_3_1"/>
  <p:tag name="KSO_WM_UNIT_TEXT_FILL_FORE_SCHEMECOLOR_INDEX" val="14"/>
  <p:tag name="KSO_WM_UNIT_TEXT_FILL_TYPE" val="1"/>
  <p:tag name="KSO_WM_UNIT_USESOURCEFORMAT_APPLY" val="1"/>
</p:tagLst>
</file>

<file path=ppt/tags/tag69.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5_1"/>
  <p:tag name="KSO_WM_UNIT_CLEAR" val="1"/>
  <p:tag name="KSO_WM_UNIT_LAYERLEVEL" val="1_1_1"/>
  <p:tag name="KSO_WM_UNIT_VALUE" val="20"/>
  <p:tag name="KSO_WM_UNIT_HIGHLIGHT" val="0"/>
  <p:tag name="KSO_WM_UNIT_COMPATIBLE" val="0"/>
  <p:tag name="KSO_WM_UNIT_PRESET_TEXT_INDEX" val="4"/>
  <p:tag name="KSO_WM_UNIT_PRESET_TEXT_LEN" val="26"/>
  <p:tag name="KSO_WM_DIAGRAM_GROUP_CODE" val="l1-2"/>
  <p:tag name="KSO_WM_UNIT_ID" val="custom20184161_13*l_h_f*1_5_1"/>
  <p:tag name="KSO_WM_UNIT_TEXT_FILL_FORE_SCHEMECOLOR_INDEX" val="14"/>
  <p:tag name="KSO_WM_UNIT_TEXT_FILL_TYPE" val="1"/>
  <p:tag name="KSO_WM_UNIT_USESOURCEFORMAT_APPLY" val="1"/>
</p:tagLst>
</file>

<file path=ppt/tags/tag7.xml><?xml version="1.0" encoding="utf-8"?>
<p:tagLst xmlns:p="http://schemas.openxmlformats.org/presentationml/2006/main">
  <p:tag name="MH" val="20151020190507"/>
  <p:tag name="MH_LIBRARY" val="GRAPHIC"/>
  <p:tag name="MH_ORDER" val="Freeform 5"/>
</p:tagLst>
</file>

<file path=ppt/tags/tag70.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2_1"/>
  <p:tag name="KSO_WM_UNIT_CLEAR" val="1"/>
  <p:tag name="KSO_WM_UNIT_LAYERLEVEL" val="1_1_1"/>
  <p:tag name="KSO_WM_UNIT_VALUE" val="20"/>
  <p:tag name="KSO_WM_UNIT_HIGHLIGHT" val="0"/>
  <p:tag name="KSO_WM_UNIT_COMPATIBLE" val="0"/>
  <p:tag name="KSO_WM_UNIT_PRESET_TEXT_INDEX" val="4"/>
  <p:tag name="KSO_WM_UNIT_PRESET_TEXT_LEN" val="26"/>
  <p:tag name="KSO_WM_DIAGRAM_GROUP_CODE" val="l1-2"/>
  <p:tag name="KSO_WM_UNIT_ID" val="custom20184161_13*l_h_f*1_2_1"/>
  <p:tag name="KSO_WM_UNIT_TEXT_FILL_FORE_SCHEMECOLOR_INDEX" val="14"/>
  <p:tag name="KSO_WM_UNIT_TEXT_FILL_TYPE" val="1"/>
  <p:tag name="KSO_WM_UNIT_USESOURCEFORMAT_APPLY" val="1"/>
</p:tagLst>
</file>

<file path=ppt/tags/tag71.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4_1"/>
  <p:tag name="KSO_WM_UNIT_CLEAR" val="1"/>
  <p:tag name="KSO_WM_UNIT_LAYERLEVEL" val="1_1_1"/>
  <p:tag name="KSO_WM_UNIT_VALUE" val="20"/>
  <p:tag name="KSO_WM_UNIT_HIGHLIGHT" val="0"/>
  <p:tag name="KSO_WM_UNIT_COMPATIBLE" val="0"/>
  <p:tag name="KSO_WM_UNIT_PRESET_TEXT_INDEX" val="4"/>
  <p:tag name="KSO_WM_UNIT_PRESET_TEXT_LEN" val="26"/>
  <p:tag name="KSO_WM_DIAGRAM_GROUP_CODE" val="l1-2"/>
  <p:tag name="KSO_WM_UNIT_ID" val="custom20184161_13*l_h_f*1_4_1"/>
  <p:tag name="KSO_WM_UNIT_TEXT_FILL_FORE_SCHEMECOLOR_INDEX" val="14"/>
  <p:tag name="KSO_WM_UNIT_TEXT_FILL_TYPE" val="1"/>
  <p:tag name="KSO_WM_UNIT_USESOURCEFORMAT_APPLY" val="1"/>
</p:tagLst>
</file>

<file path=ppt/tags/tag72.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6_1"/>
  <p:tag name="KSO_WM_UNIT_CLEAR" val="1"/>
  <p:tag name="KSO_WM_UNIT_LAYERLEVEL" val="1_1_1"/>
  <p:tag name="KSO_WM_UNIT_VALUE" val="20"/>
  <p:tag name="KSO_WM_UNIT_HIGHLIGHT" val="0"/>
  <p:tag name="KSO_WM_UNIT_COMPATIBLE" val="0"/>
  <p:tag name="KSO_WM_UNIT_PRESET_TEXT_INDEX" val="4"/>
  <p:tag name="KSO_WM_UNIT_PRESET_TEXT_LEN" val="26"/>
  <p:tag name="KSO_WM_DIAGRAM_GROUP_CODE" val="l1-2"/>
  <p:tag name="KSO_WM_UNIT_ID" val="custom20184161_13*l_h_f*1_6_1"/>
  <p:tag name="KSO_WM_UNIT_TEXT_FILL_FORE_SCHEMECOLOR_INDEX" val="14"/>
  <p:tag name="KSO_WM_UNIT_TEXT_FILL_TYPE" val="1"/>
  <p:tag name="KSO_WM_UNIT_USESOURCEFORMAT_APPLY" val="1"/>
</p:tagLst>
</file>

<file path=ppt/tags/tag73.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2_1"/>
  <p:tag name="KSO_WM_UNIT_CLEAR" val="1"/>
  <p:tag name="KSO_WM_UNIT_LAYERLEVEL" val="1_1_1"/>
  <p:tag name="KSO_WM_UNIT_VALUE" val="20"/>
  <p:tag name="KSO_WM_UNIT_HIGHLIGHT" val="0"/>
  <p:tag name="KSO_WM_UNIT_COMPATIBLE" val="0"/>
  <p:tag name="KSO_WM_UNIT_PRESET_TEXT_INDEX" val="4"/>
  <p:tag name="KSO_WM_UNIT_PRESET_TEXT_LEN" val="26"/>
  <p:tag name="KSO_WM_DIAGRAM_GROUP_CODE" val="l1-2"/>
  <p:tag name="KSO_WM_UNIT_ID" val="custom20184161_13*l_h_f*1_2_1"/>
  <p:tag name="KSO_WM_UNIT_TEXT_FILL_FORE_SCHEMECOLOR_INDEX" val="14"/>
  <p:tag name="KSO_WM_UNIT_TEXT_FILL_TYPE" val="1"/>
  <p:tag name="KSO_WM_UNIT_USESOURCEFORMAT_APPLY" val="1"/>
</p:tagLst>
</file>

<file path=ppt/tags/tag74.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1_1"/>
  <p:tag name="KSO_WM_UNIT_ID" val="custom20184161_13*l_h_i*1_1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75.xml><?xml version="1.0" encoding="utf-8"?>
<p:tagLst xmlns:p="http://schemas.openxmlformats.org/presentationml/2006/main">
  <p:tag name="KSO_WM_TAG_VERSION" val="1.0"/>
  <p:tag name="KSO_WM_SLIDE_ITEM_CNT" val="6"/>
  <p:tag name="KSO_WM_SLIDE_LAYOUT" val="a_l"/>
  <p:tag name="KSO_WM_SLIDE_LAYOUT_CNT" val="1_1"/>
  <p:tag name="KSO_WM_SLIDE_TYPE" val="text"/>
  <p:tag name="KSO_WM_BEAUTIFY_FLAG" val="#wm#"/>
  <p:tag name="KSO_WM_SLIDE_POSITION" val="68*163"/>
  <p:tag name="KSO_WM_SLIDE_SIZE" val="817*292"/>
  <p:tag name="KSO_WM_TEMPLATE_CATEGORY" val="custom"/>
  <p:tag name="KSO_WM_TEMPLATE_INDEX" val="20184161"/>
  <p:tag name="KSO_WM_SLIDE_ID" val="custom20184161_13"/>
  <p:tag name="KSO_WM_SLIDE_INDEX" val="13"/>
  <p:tag name="KSO_WM_DIAGRAM_GROUP_CODE" val="l1-2"/>
  <p:tag name="KSO_WM_SLIDE_SUBTYPE" val="diag"/>
</p:tagLst>
</file>

<file path=ppt/tags/tag76.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1_1"/>
  <p:tag name="KSO_WM_UNIT_ID" val="custom20184161_9*l_h_i*1_1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77.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2_1"/>
  <p:tag name="KSO_WM_UNIT_ID" val="custom20184161_9*l_h_i*1_2_1"/>
  <p:tag name="KSO_WM_UNIT_LAYERLEVEL" val="1_1_1"/>
  <p:tag name="KSO_WM_DIAGRAM_GROUP_CODE" val="l1-2"/>
  <p:tag name="KSO_WM_UNIT_FILL_FORE_SCHEMECOLOR_INDEX" val="6"/>
  <p:tag name="KSO_WM_UNIT_FILL_TYPE" val="1"/>
  <p:tag name="KSO_WM_UNIT_TEXT_FILL_FORE_SCHEMECOLOR_INDEX" val="14"/>
  <p:tag name="KSO_WM_UNIT_TEXT_FILL_TYPE" val="1"/>
  <p:tag name="KSO_WM_UNIT_USESOURCEFORMAT_APPLY" val="1"/>
</p:tagLst>
</file>

<file path=ppt/tags/tag78.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a"/>
  <p:tag name="KSO_WM_UNIT_INDEX" val="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 name="KSO_WM_DIAGRAM_GROUP_CODE" val="l1_1"/>
  <p:tag name="KSO_WM_UNIT_ID" val="custom20184161_9*a*1"/>
  <p:tag name="KSO_WM_UNIT_TEXT_FILL_FORE_SCHEMECOLOR_INDEX" val="14"/>
  <p:tag name="KSO_WM_UNIT_TEXT_FILL_TYPE" val="1"/>
  <p:tag name="KSO_WM_UNIT_USESOURCEFORMAT_APPLY" val="1"/>
</p:tagLst>
</file>

<file path=ppt/tags/tag79.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1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9*l_h_f*1_1_1"/>
  <p:tag name="KSO_WM_UNIT_TEXT_FILL_FORE_SCHEMECOLOR_INDEX" val="14"/>
  <p:tag name="KSO_WM_UNIT_TEXT_FILL_TYPE" val="1"/>
  <p:tag name="KSO_WM_UNIT_USESOURCEFORMAT_APPLY" val="1"/>
</p:tagLst>
</file>

<file path=ppt/tags/tag8.xml><?xml version="1.0" encoding="utf-8"?>
<p:tagLst xmlns:p="http://schemas.openxmlformats.org/presentationml/2006/main">
  <p:tag name="MH" val="20151020190507"/>
  <p:tag name="MH_LIBRARY" val="GRAPHIC"/>
  <p:tag name="MH_ORDER" val="Right Triangle 6"/>
</p:tagLst>
</file>

<file path=ppt/tags/tag80.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2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9*l_h_f*1_2_1"/>
  <p:tag name="KSO_WM_UNIT_TEXT_FILL_FORE_SCHEMECOLOR_INDEX" val="14"/>
  <p:tag name="KSO_WM_UNIT_TEXT_FILL_TYPE" val="1"/>
  <p:tag name="KSO_WM_UNIT_USESOURCEFORMAT_APPLY" val="1"/>
</p:tagLst>
</file>

<file path=ppt/tags/tag81.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1_1"/>
  <p:tag name="KSO_WM_UNIT_ID" val="custom20184161_9*l_h_i*1_1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82.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2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9*l_h_f*1_2_1"/>
  <p:tag name="KSO_WM_UNIT_TEXT_FILL_FORE_SCHEMECOLOR_INDEX" val="14"/>
  <p:tag name="KSO_WM_UNIT_TEXT_FILL_TYPE" val="1"/>
  <p:tag name="KSO_WM_UNIT_USESOURCEFORMAT_APPLY" val="1"/>
</p:tagLst>
</file>

<file path=ppt/tags/tag83.xml><?xml version="1.0" encoding="utf-8"?>
<p:tagLst xmlns:p="http://schemas.openxmlformats.org/presentationml/2006/main">
  <p:tag name="KSO_WM_TAG_VERSION" val="1.0"/>
  <p:tag name="KSO_WM_SLIDE_ITEM_CNT" val="2"/>
  <p:tag name="KSO_WM_SLIDE_LAYOUT" val="a_l"/>
  <p:tag name="KSO_WM_SLIDE_LAYOUT_CNT" val="1_1"/>
  <p:tag name="KSO_WM_SLIDE_TYPE" val="text"/>
  <p:tag name="KSO_WM_BEAUTIFY_FLAG" val="#wm#"/>
  <p:tag name="KSO_WM_SLIDE_POSITION" val="269*187"/>
  <p:tag name="KSO_WM_SLIDE_SIZE" val="536*210"/>
  <p:tag name="KSO_WM_TEMPLATE_CATEGORY" val="custom"/>
  <p:tag name="KSO_WM_TEMPLATE_INDEX" val="20184161"/>
  <p:tag name="KSO_WM_SLIDE_ID" val="custom20184161_9"/>
  <p:tag name="KSO_WM_SLIDE_INDEX" val="9"/>
  <p:tag name="KSO_WM_DIAGRAM_GROUP_CODE" val="l1-2"/>
  <p:tag name="KSO_WM_SLIDE_SUBTYPE" val="diag"/>
</p:tagLst>
</file>

<file path=ppt/tags/tag84.xml><?xml version="1.0" encoding="utf-8"?>
<p:tagLst xmlns:p="http://schemas.openxmlformats.org/presentationml/2006/main">
  <p:tag name="KSO_WM_BEAUTIFY_FLAG" val="#wm#"/>
  <p:tag name="KSO_WM_TEMPLATE_CATEGORY" val="custom"/>
  <p:tag name="KSO_WM_TEMPLATE_INDEX" val="20184161"/>
</p:tagLst>
</file>

<file path=ppt/tags/tag85.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1_1"/>
  <p:tag name="KSO_WM_UNIT_ID" val="custom20184161_9*l_h_i*1_1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86.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2_1"/>
  <p:tag name="KSO_WM_UNIT_ID" val="custom20184161_9*l_h_i*1_2_1"/>
  <p:tag name="KSO_WM_UNIT_LAYERLEVEL" val="1_1_1"/>
  <p:tag name="KSO_WM_DIAGRAM_GROUP_CODE" val="l1-2"/>
  <p:tag name="KSO_WM_UNIT_FILL_FORE_SCHEMECOLOR_INDEX" val="6"/>
  <p:tag name="KSO_WM_UNIT_FILL_TYPE" val="1"/>
  <p:tag name="KSO_WM_UNIT_TEXT_FILL_FORE_SCHEMECOLOR_INDEX" val="14"/>
  <p:tag name="KSO_WM_UNIT_TEXT_FILL_TYPE" val="1"/>
  <p:tag name="KSO_WM_UNIT_USESOURCEFORMAT_APPLY" val="1"/>
</p:tagLst>
</file>

<file path=ppt/tags/tag87.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a"/>
  <p:tag name="KSO_WM_UNIT_INDEX" val="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 name="KSO_WM_DIAGRAM_GROUP_CODE" val="l1_1"/>
  <p:tag name="KSO_WM_UNIT_ID" val="custom20184161_9*a*1"/>
  <p:tag name="KSO_WM_UNIT_TEXT_FILL_FORE_SCHEMECOLOR_INDEX" val="14"/>
  <p:tag name="KSO_WM_UNIT_TEXT_FILL_TYPE" val="1"/>
  <p:tag name="KSO_WM_UNIT_USESOURCEFORMAT_APPLY" val="1"/>
</p:tagLst>
</file>

<file path=ppt/tags/tag88.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1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9*l_h_f*1_1_1"/>
  <p:tag name="KSO_WM_UNIT_TEXT_FILL_FORE_SCHEMECOLOR_INDEX" val="14"/>
  <p:tag name="KSO_WM_UNIT_TEXT_FILL_TYPE" val="1"/>
  <p:tag name="KSO_WM_UNIT_USESOURCEFORMAT_APPLY" val="1"/>
</p:tagLst>
</file>

<file path=ppt/tags/tag89.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2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9*l_h_f*1_2_1"/>
  <p:tag name="KSO_WM_UNIT_TEXT_FILL_FORE_SCHEMECOLOR_INDEX" val="14"/>
  <p:tag name="KSO_WM_UNIT_TEXT_FILL_TYPE" val="1"/>
  <p:tag name="KSO_WM_UNIT_USESOURCEFORMAT_APPLY" val="1"/>
</p:tagLst>
</file>

<file path=ppt/tags/tag9.xml><?xml version="1.0" encoding="utf-8"?>
<p:tagLst xmlns:p="http://schemas.openxmlformats.org/presentationml/2006/main">
  <p:tag name="MH" val="20151020190507"/>
  <p:tag name="MH_LIBRARY" val="GRAPHIC"/>
  <p:tag name="MH_ORDER" val="Right Triangle 7"/>
</p:tagLst>
</file>

<file path=ppt/tags/tag90.xml><?xml version="1.0" encoding="utf-8"?>
<p:tagLst xmlns:p="http://schemas.openxmlformats.org/presentationml/2006/main">
  <p:tag name="KSO_WM_TAG_VERSION" val="1.0"/>
  <p:tag name="KSO_WM_SLIDE_ITEM_CNT" val="2"/>
  <p:tag name="KSO_WM_SLIDE_LAYOUT" val="a_l"/>
  <p:tag name="KSO_WM_SLIDE_LAYOUT_CNT" val="1_1"/>
  <p:tag name="KSO_WM_SLIDE_TYPE" val="text"/>
  <p:tag name="KSO_WM_BEAUTIFY_FLAG" val="#wm#"/>
  <p:tag name="KSO_WM_SLIDE_POSITION" val="269*187"/>
  <p:tag name="KSO_WM_SLIDE_SIZE" val="536*210"/>
  <p:tag name="KSO_WM_TEMPLATE_CATEGORY" val="custom"/>
  <p:tag name="KSO_WM_TEMPLATE_INDEX" val="20184161"/>
  <p:tag name="KSO_WM_SLIDE_ID" val="custom20184161_9"/>
  <p:tag name="KSO_WM_SLIDE_INDEX" val="9"/>
  <p:tag name="KSO_WM_DIAGRAM_GROUP_CODE" val="l1-2"/>
  <p:tag name="KSO_WM_SLIDE_SUBTYPE" val="diag"/>
</p:tagLst>
</file>

<file path=ppt/tags/tag91.xml><?xml version="1.0" encoding="utf-8"?>
<p:tagLst xmlns:p="http://schemas.openxmlformats.org/presentationml/2006/main">
  <p:tag name="KSO_WM_BEAUTIFY_FLAG" val="#wm#"/>
  <p:tag name="KSO_WM_TEMPLATE_CATEGORY" val="custom"/>
  <p:tag name="KSO_WM_TEMPLATE_INDEX" val="20184161"/>
</p:tagLst>
</file>

<file path=ppt/tags/tag92.xml><?xml version="1.0" encoding="utf-8"?>
<p:tagLst xmlns:p="http://schemas.openxmlformats.org/presentationml/2006/main">
  <p:tag name="KSO_WM_TEMPLATE_CATEGORY" val="custom"/>
  <p:tag name="KSO_WM_TEMPLATE_INDEX" val="20184161"/>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0"/>
  <p:tag name="KSO_WM_UNIT_LAYERLEVEL" val="1"/>
  <p:tag name="KSO_WM_UNIT_INDEX" val="1"/>
  <p:tag name="KSO_WM_UNIT_ID" val="custom20184161_2*a*1"/>
  <p:tag name="KSO_WM_UNIT_TYPE" val="a"/>
</p:tagLst>
</file>

<file path=ppt/tags/tag93.xml><?xml version="1.0" encoding="utf-8"?>
<p:tagLst xmlns:p="http://schemas.openxmlformats.org/presentationml/2006/main">
  <p:tag name="KSO_WM_TEMPLATE_CATEGORY" val="custom"/>
  <p:tag name="KSO_WM_TEMPLATE_INDEX" val="20184161"/>
  <p:tag name="KSO_WM_TAG_VERSION" val="1.0"/>
  <p:tag name="KSO_WM_BEAUTIFY_FLAG" val="#wm#"/>
  <p:tag name="KSO_WM_UNIT_PRESET_TEXT_LEN" val="465"/>
  <p:tag name="KSO_WM_UNIT_PRESET_TEXT_INDEX" val="5"/>
  <p:tag name="KSO_WM_UNIT_CLEAR" val="0"/>
  <p:tag name="KSO_WM_UNIT_COMPATIBLE" val="0"/>
  <p:tag name="KSO_WM_UNIT_HIGHLIGHT" val="0"/>
  <p:tag name="KSO_WM_UNIT_VALUE" val="429"/>
  <p:tag name="KSO_WM_UNIT_LAYERLEVEL" val="1"/>
  <p:tag name="KSO_WM_UNIT_INDEX" val="1"/>
  <p:tag name="KSO_WM_UNIT_ID" val="custom20184161_2*f*1"/>
  <p:tag name="KSO_WM_UNIT_TYPE" val="f"/>
</p:tagLst>
</file>

<file path=ppt/tags/tag94.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4161_2"/>
  <p:tag name="KSO_WM_TAG_VERSION" val="1.0"/>
  <p:tag name="KSO_WM_TEMPLATE_INDEX" val="20184161"/>
  <p:tag name="KSO_WM_TEMPLATE_CATEGORY" val="custom"/>
  <p:tag name="KSO_WM_SLIDE_SUBTYPE" val="pureTxt"/>
</p:tagLst>
</file>

<file path=ppt/tags/tag95.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1_1"/>
  <p:tag name="KSO_WM_UNIT_ID" val="custom20184161_10*l_h_i*1_1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96.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2_1"/>
  <p:tag name="KSO_WM_UNIT_ID" val="custom20184161_10*l_h_i*1_2_1"/>
  <p:tag name="KSO_WM_UNIT_LAYERLEVEL" val="1_1_1"/>
  <p:tag name="KSO_WM_DIAGRAM_GROUP_CODE" val="l1-2"/>
  <p:tag name="KSO_WM_UNIT_FILL_FORE_SCHEMECOLOR_INDEX" val="6"/>
  <p:tag name="KSO_WM_UNIT_FILL_TYPE" val="1"/>
  <p:tag name="KSO_WM_UNIT_TEXT_FILL_FORE_SCHEMECOLOR_INDEX" val="14"/>
  <p:tag name="KSO_WM_UNIT_TEXT_FILL_TYPE" val="1"/>
  <p:tag name="KSO_WM_UNIT_USESOURCEFORMAT_APPLY" val="1"/>
</p:tagLst>
</file>

<file path=ppt/tags/tag97.xml><?xml version="1.0" encoding="utf-8"?>
<p:tagLst xmlns:p="http://schemas.openxmlformats.org/presentationml/2006/main">
  <p:tag name="KSO_WM_TEMPLATE_CATEGORY" val="custom"/>
  <p:tag name="KSO_WM_TEMPLATE_INDEX" val="20184161"/>
  <p:tag name="KSO_WM_UNIT_CLEAR" val="1"/>
  <p:tag name="KSO_WM_TAG_VERSION" val="1.0"/>
  <p:tag name="KSO_WM_BEAUTIFY_FLAG" val="#wm#"/>
  <p:tag name="KSO_WM_UNIT_TYPE" val="l_h_i"/>
  <p:tag name="KSO_WM_UNIT_INDEX" val="1_3_1"/>
  <p:tag name="KSO_WM_UNIT_ID" val="custom20184161_10*l_h_i*1_3_1"/>
  <p:tag name="KSO_WM_UNIT_LAYERLEVEL" val="1_1_1"/>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98.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a"/>
  <p:tag name="KSO_WM_UNIT_INDEX" val="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 name="KSO_WM_DIAGRAM_GROUP_CODE" val="l1_1"/>
  <p:tag name="KSO_WM_UNIT_ID" val="custom20184161_10*a*1"/>
  <p:tag name="KSO_WM_UNIT_TEXT_FILL_FORE_SCHEMECOLOR_INDEX" val="14"/>
  <p:tag name="KSO_WM_UNIT_TEXT_FILL_TYPE" val="1"/>
  <p:tag name="KSO_WM_UNIT_USESOURCEFORMAT_APPLY" val="1"/>
</p:tagLst>
</file>

<file path=ppt/tags/tag99.xml><?xml version="1.0" encoding="utf-8"?>
<p:tagLst xmlns:p="http://schemas.openxmlformats.org/presentationml/2006/main">
  <p:tag name="KSO_WM_TEMPLATE_CATEGORY" val="custom"/>
  <p:tag name="KSO_WM_TEMPLATE_INDEX" val="20184161"/>
  <p:tag name="KSO_WM_TAG_VERSION" val="1.0"/>
  <p:tag name="KSO_WM_BEAUTIFY_FLAG" val="#wm#"/>
  <p:tag name="KSO_WM_UNIT_TYPE" val="l_h_f"/>
  <p:tag name="KSO_WM_UNIT_INDEX" val="1_1_1"/>
  <p:tag name="KSO_WM_UNIT_CLEAR" val="1"/>
  <p:tag name="KSO_WM_UNIT_LAYERLEVEL" val="1_1_1"/>
  <p:tag name="KSO_WM_UNIT_VALUE" val="36"/>
  <p:tag name="KSO_WM_UNIT_HIGHLIGHT" val="0"/>
  <p:tag name="KSO_WM_UNIT_COMPATIBLE" val="0"/>
  <p:tag name="KSO_WM_UNIT_PRESET_TEXT_INDEX" val="4"/>
  <p:tag name="KSO_WM_UNIT_PRESET_TEXT_LEN" val="57"/>
  <p:tag name="KSO_WM_DIAGRAM_GROUP_CODE" val="l1-2"/>
  <p:tag name="KSO_WM_UNIT_ID" val="custom20184161_10*l_h_f*1_1_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主题">
  <a:themeElements>
    <a:clrScheme name="自定义 117">
      <a:dk1>
        <a:srgbClr val="3B3838"/>
      </a:dk1>
      <a:lt1>
        <a:srgbClr val="FFFFFF"/>
      </a:lt1>
      <a:dk2>
        <a:srgbClr val="000000"/>
      </a:dk2>
      <a:lt2>
        <a:srgbClr val="FFFFFF"/>
      </a:lt2>
      <a:accent1>
        <a:srgbClr val="C00000"/>
      </a:accent1>
      <a:accent2>
        <a:srgbClr val="C00000"/>
      </a:accent2>
      <a:accent3>
        <a:srgbClr val="C00000"/>
      </a:accent3>
      <a:accent4>
        <a:srgbClr val="C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201800103">
      <a:dk1>
        <a:srgbClr val="000000"/>
      </a:dk1>
      <a:lt1>
        <a:srgbClr val="FFFFFF"/>
      </a:lt1>
      <a:dk2>
        <a:srgbClr val="FFFFFF"/>
      </a:dk2>
      <a:lt2>
        <a:srgbClr val="A5A5A5"/>
      </a:lt2>
      <a:accent1>
        <a:srgbClr val="3494BA"/>
      </a:accent1>
      <a:accent2>
        <a:srgbClr val="FFFFFF"/>
      </a:accent2>
      <a:accent3>
        <a:srgbClr val="53D9EB"/>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7935</Words>
  <Application>WPS 演示</Application>
  <PresentationFormat>宽屏</PresentationFormat>
  <Paragraphs>451</Paragraphs>
  <Slides>63</Slides>
  <Notes>23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63</vt:i4>
      </vt:variant>
    </vt:vector>
  </HeadingPairs>
  <TitlesOfParts>
    <vt:vector size="76" baseType="lpstr">
      <vt:lpstr>Arial</vt:lpstr>
      <vt:lpstr>宋体</vt:lpstr>
      <vt:lpstr>Wingdings</vt:lpstr>
      <vt:lpstr>黑体</vt:lpstr>
      <vt:lpstr>方正综艺简体</vt:lpstr>
      <vt:lpstr>微软雅黑</vt:lpstr>
      <vt:lpstr>方正黑体简体</vt:lpstr>
      <vt:lpstr>Arial Narrow</vt:lpstr>
      <vt:lpstr>Calibri</vt:lpstr>
      <vt:lpstr>Constantia</vt:lpstr>
      <vt:lpstr>Arial Unicode MS</vt:lpstr>
      <vt:lpstr>Office 主题</vt:lpstr>
      <vt:lpstr>Office 主题​​</vt:lpstr>
      <vt:lpstr>多平台Shellcode开发与实现原理研究</vt:lpstr>
      <vt:lpstr>PowerPoint 演示文稿</vt:lpstr>
      <vt:lpstr>研究背景</vt:lpstr>
      <vt:lpstr>LOREM IPSUM DOLOR</vt:lpstr>
      <vt:lpstr>SHELL CODE</vt:lpstr>
      <vt:lpstr>windows平台 SHELLCODE开发 </vt:lpstr>
      <vt:lpstr>PowerPoint 演示文稿</vt:lpstr>
      <vt:lpstr>PowerPoint 演示文稿</vt:lpstr>
      <vt:lpstr>获取程序加载时dll在内存中的基址</vt:lpstr>
      <vt:lpstr>PowerPoint 演示文稿</vt:lpstr>
      <vt:lpstr>PowerPoint 演示文稿</vt:lpstr>
      <vt:lpstr>相关函数调用 </vt:lpstr>
      <vt:lpstr>PowerPoint 演示文稿</vt:lpstr>
      <vt:lpstr>实例展示</vt:lpstr>
      <vt:lpstr>Linux平台 SHELLCODE开发 </vt:lpstr>
      <vt:lpstr>PowerPoint 演示文稿</vt:lpstr>
      <vt:lpstr>PowerPoint 演示文稿</vt:lpstr>
      <vt:lpstr>借助execve系统调用执行其他程序（以执行/bin/sh为例） </vt:lpstr>
      <vt:lpstr>execve系统调用成功的判断</vt:lpstr>
      <vt:lpstr>PowerPoint 演示文稿</vt:lpstr>
      <vt:lpstr>实例展示</vt:lpstr>
      <vt:lpstr>SHELLCODE主要类型及实例讲解  </vt:lpstr>
      <vt:lpstr>Reverse shell</vt:lpstr>
      <vt:lpstr>Reverse shell</vt:lpstr>
      <vt:lpstr>Reverse shell</vt:lpstr>
      <vt:lpstr>Reverse shell</vt:lpstr>
      <vt:lpstr>Bind shell</vt:lpstr>
      <vt:lpstr>Download and execute</vt:lpstr>
      <vt:lpstr>Egg Hunter</vt:lpstr>
      <vt:lpstr>Omelette</vt:lpstr>
      <vt:lpstr>自动化SHELLCODE构建平台   </vt:lpstr>
      <vt:lpstr>Shellcode生成器</vt:lpstr>
      <vt:lpstr>SHELLCODE的利用及实例讲解 </vt:lpstr>
      <vt:lpstr>缓冲区溢出</vt:lpstr>
      <vt:lpstr>PowerPoint 演示文稿</vt:lpstr>
      <vt:lpstr>针对SHELLCODE的防御措施</vt:lpstr>
      <vt:lpstr>程序内存空间简要介绍</vt:lpstr>
      <vt:lpstr>PowerPoint 演示文稿</vt:lpstr>
      <vt:lpstr>Windows防御机制</vt:lpstr>
      <vt:lpstr>DEP（堆栈不可执行）</vt:lpstr>
      <vt:lpstr>PowerPoint 演示文稿</vt:lpstr>
      <vt:lpstr>ASLR机制</vt:lpstr>
      <vt:lpstr>PowerPoint 演示文稿</vt:lpstr>
      <vt:lpstr>ASLR</vt:lpstr>
      <vt:lpstr>VBS</vt:lpstr>
      <vt:lpstr>vs编译时，安全编译选项——GS</vt:lpstr>
      <vt:lpstr>PowerPoint 演示文稿</vt:lpstr>
      <vt:lpstr>LINUX</vt:lpstr>
      <vt:lpstr>ASLR</vt:lpstr>
      <vt:lpstr>PIE</vt:lpstr>
      <vt:lpstr>ASLR1&amp;PIE</vt:lpstr>
      <vt:lpstr>ASLR2&amp;PIE</vt:lpstr>
      <vt:lpstr>CANNARY(栈保护)</vt:lpstr>
      <vt:lpstr>PowerPoint 演示文稿</vt:lpstr>
      <vt:lpstr>FORTIFY</vt:lpstr>
      <vt:lpstr>NX（DEP）</vt:lpstr>
      <vt:lpstr>RELRO</vt:lpstr>
      <vt:lpstr>PowerPoint 演示文稿</vt:lpstr>
      <vt:lpstr>软件检测手段</vt:lpstr>
      <vt:lpstr>静态分析</vt:lpstr>
      <vt:lpstr>动态分析</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多平台Shellcode开发与实现原理研究</dc:title>
  <dc:creator>yt guo</dc:creator>
  <cp:lastModifiedBy>蝈蝈小果子</cp:lastModifiedBy>
  <cp:revision>54</cp:revision>
  <dcterms:created xsi:type="dcterms:W3CDTF">2018-05-28T10:37:00Z</dcterms:created>
  <dcterms:modified xsi:type="dcterms:W3CDTF">2018-06-01T03:58:12Z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2052-10.1.0.7346</vt:lpwstr>
  </property>
</Properties>
</file>